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4" r:id="rId4"/>
    <p:sldId id="282" r:id="rId5"/>
    <p:sldId id="307" r:id="rId6"/>
    <p:sldId id="273" r:id="rId7"/>
    <p:sldId id="308" r:id="rId8"/>
    <p:sldId id="306" r:id="rId9"/>
    <p:sldId id="265" r:id="rId10"/>
    <p:sldId id="304" r:id="rId11"/>
    <p:sldId id="266" r:id="rId12"/>
    <p:sldId id="302" r:id="rId13"/>
    <p:sldId id="268" r:id="rId14"/>
    <p:sldId id="277" r:id="rId15"/>
    <p:sldId id="275" r:id="rId16"/>
    <p:sldId id="301" r:id="rId17"/>
    <p:sldId id="276" r:id="rId18"/>
    <p:sldId id="281" r:id="rId19"/>
    <p:sldId id="280" r:id="rId20"/>
    <p:sldId id="305" r:id="rId21"/>
    <p:sldId id="309" r:id="rId22"/>
    <p:sldId id="284" r:id="rId23"/>
    <p:sldId id="287" r:id="rId24"/>
    <p:sldId id="286" r:id="rId25"/>
    <p:sldId id="288" r:id="rId26"/>
    <p:sldId id="290" r:id="rId27"/>
  </p:sldIdLst>
  <p:sldSz cx="9144000" cy="6858000" type="screen4x3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B0830-DA78-C24E-B384-DC6554F0692C}" v="675" dt="2020-12-13T13:00:46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42"/>
    <p:restoredTop sz="92240"/>
  </p:normalViewPr>
  <p:slideViewPr>
    <p:cSldViewPr>
      <p:cViewPr varScale="1">
        <p:scale>
          <a:sx n="109" d="100"/>
          <a:sy n="109" d="100"/>
        </p:scale>
        <p:origin x="2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94EFC811-3E37-B645-B312-79A6C02D4FC6}"/>
    <pc:docChg chg="custSel modSld">
      <pc:chgData name="文婷 柴" userId="cc3e45de-2f49-4c89-aeff-00e7b5b5da7e" providerId="ADAL" clId="{94EFC811-3E37-B645-B312-79A6C02D4FC6}" dt="2020-12-04T00:39:41.608" v="37"/>
      <pc:docMkLst>
        <pc:docMk/>
      </pc:docMkLst>
      <pc:sldChg chg="addSp modSp mod">
        <pc:chgData name="文婷 柴" userId="cc3e45de-2f49-4c89-aeff-00e7b5b5da7e" providerId="ADAL" clId="{94EFC811-3E37-B645-B312-79A6C02D4FC6}" dt="2020-12-04T00:39:41.608" v="37"/>
        <pc:sldMkLst>
          <pc:docMk/>
          <pc:sldMk cId="3981978514" sldId="307"/>
        </pc:sldMkLst>
        <pc:spChg chg="add mod">
          <ac:chgData name="文婷 柴" userId="cc3e45de-2f49-4c89-aeff-00e7b5b5da7e" providerId="ADAL" clId="{94EFC811-3E37-B645-B312-79A6C02D4FC6}" dt="2020-12-04T00:39:33.060" v="33" actId="20577"/>
          <ac:spMkLst>
            <pc:docMk/>
            <pc:sldMk cId="3981978514" sldId="307"/>
            <ac:spMk id="2" creationId="{FC6D6F0F-FDCE-464B-BD25-DFA2D0853A85}"/>
          </ac:spMkLst>
        </pc:spChg>
        <pc:spChg chg="add mod">
          <ac:chgData name="文婷 柴" userId="cc3e45de-2f49-4c89-aeff-00e7b5b5da7e" providerId="ADAL" clId="{94EFC811-3E37-B645-B312-79A6C02D4FC6}" dt="2020-12-04T00:39:41.608" v="37"/>
          <ac:spMkLst>
            <pc:docMk/>
            <pc:sldMk cId="3981978514" sldId="307"/>
            <ac:spMk id="3" creationId="{65A5FE34-F674-0447-A3D0-7F2061623D1A}"/>
          </ac:spMkLst>
        </pc:spChg>
      </pc:sldChg>
    </pc:docChg>
  </pc:docChgLst>
  <pc:docChgLst>
    <pc:chgData name="文婷 柴" userId="cc3e45de-2f49-4c89-aeff-00e7b5b5da7e" providerId="ADAL" clId="{B7CB0830-DA78-C24E-B384-DC6554F0692C}"/>
    <pc:docChg chg="undo custSel mod addSld delSld modSld sldOrd">
      <pc:chgData name="文婷 柴" userId="cc3e45de-2f49-4c89-aeff-00e7b5b5da7e" providerId="ADAL" clId="{B7CB0830-DA78-C24E-B384-DC6554F0692C}" dt="2020-12-13T13:00:46.368" v="2397"/>
      <pc:docMkLst>
        <pc:docMk/>
      </pc:docMkLst>
      <pc:sldChg chg="modSp mod">
        <pc:chgData name="文婷 柴" userId="cc3e45de-2f49-4c89-aeff-00e7b5b5da7e" providerId="ADAL" clId="{B7CB0830-DA78-C24E-B384-DC6554F0692C}" dt="2020-12-07T09:46:15.146" v="64" actId="20577"/>
        <pc:sldMkLst>
          <pc:docMk/>
          <pc:sldMk cId="0" sldId="256"/>
        </pc:sldMkLst>
        <pc:spChg chg="mod">
          <ac:chgData name="文婷 柴" userId="cc3e45de-2f49-4c89-aeff-00e7b5b5da7e" providerId="ADAL" clId="{B7CB0830-DA78-C24E-B384-DC6554F0692C}" dt="2020-12-07T09:46:15.146" v="64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">
        <pc:chgData name="文婷 柴" userId="cc3e45de-2f49-4c89-aeff-00e7b5b5da7e" providerId="ADAL" clId="{B7CB0830-DA78-C24E-B384-DC6554F0692C}" dt="2020-12-08T10:36:43.158" v="1358" actId="255"/>
        <pc:sldMkLst>
          <pc:docMk/>
          <pc:sldMk cId="0" sldId="257"/>
        </pc:sldMkLst>
        <pc:spChg chg="mod">
          <ac:chgData name="文婷 柴" userId="cc3e45de-2f49-4c89-aeff-00e7b5b5da7e" providerId="ADAL" clId="{B7CB0830-DA78-C24E-B384-DC6554F0692C}" dt="2020-12-08T10:36:43.158" v="1358" actId="255"/>
          <ac:spMkLst>
            <pc:docMk/>
            <pc:sldMk cId="0" sldId="257"/>
            <ac:spMk id="3" creationId="{00000000-0000-0000-0000-000000000000}"/>
          </ac:spMkLst>
        </pc:spChg>
      </pc:sldChg>
      <pc:sldChg chg="modSp mod ord">
        <pc:chgData name="文婷 柴" userId="cc3e45de-2f49-4c89-aeff-00e7b5b5da7e" providerId="ADAL" clId="{B7CB0830-DA78-C24E-B384-DC6554F0692C}" dt="2020-12-08T10:21:24.135" v="1151" actId="1076"/>
        <pc:sldMkLst>
          <pc:docMk/>
          <pc:sldMk cId="0" sldId="264"/>
        </pc:sldMkLst>
        <pc:picChg chg="mod">
          <ac:chgData name="文婷 柴" userId="cc3e45de-2f49-4c89-aeff-00e7b5b5da7e" providerId="ADAL" clId="{B7CB0830-DA78-C24E-B384-DC6554F0692C}" dt="2020-12-08T10:21:12.005" v="1146" actId="1076"/>
          <ac:picMkLst>
            <pc:docMk/>
            <pc:sldMk cId="0" sldId="264"/>
            <ac:picMk id="4" creationId="{00000000-0000-0000-0000-000000000000}"/>
          </ac:picMkLst>
        </pc:picChg>
        <pc:picChg chg="mod">
          <ac:chgData name="文婷 柴" userId="cc3e45de-2f49-4c89-aeff-00e7b5b5da7e" providerId="ADAL" clId="{B7CB0830-DA78-C24E-B384-DC6554F0692C}" dt="2020-12-08T10:21:18.874" v="1148" actId="1076"/>
          <ac:picMkLst>
            <pc:docMk/>
            <pc:sldMk cId="0" sldId="264"/>
            <ac:picMk id="5" creationId="{00000000-0000-0000-0000-000000000000}"/>
          </ac:picMkLst>
        </pc:picChg>
        <pc:picChg chg="mod">
          <ac:chgData name="文婷 柴" userId="cc3e45de-2f49-4c89-aeff-00e7b5b5da7e" providerId="ADAL" clId="{B7CB0830-DA78-C24E-B384-DC6554F0692C}" dt="2020-12-08T10:21:22.518" v="1150" actId="1076"/>
          <ac:picMkLst>
            <pc:docMk/>
            <pc:sldMk cId="0" sldId="264"/>
            <ac:picMk id="6" creationId="{00000000-0000-0000-0000-000000000000}"/>
          </ac:picMkLst>
        </pc:picChg>
        <pc:picChg chg="mod">
          <ac:chgData name="文婷 柴" userId="cc3e45de-2f49-4c89-aeff-00e7b5b5da7e" providerId="ADAL" clId="{B7CB0830-DA78-C24E-B384-DC6554F0692C}" dt="2020-12-08T10:21:24.135" v="1151" actId="1076"/>
          <ac:picMkLst>
            <pc:docMk/>
            <pc:sldMk cId="0" sldId="264"/>
            <ac:picMk id="8" creationId="{00000000-0000-0000-0000-000000000000}"/>
          </ac:picMkLst>
        </pc:picChg>
      </pc:sldChg>
      <pc:sldChg chg="delSp modSp mod">
        <pc:chgData name="文婷 柴" userId="cc3e45de-2f49-4c89-aeff-00e7b5b5da7e" providerId="ADAL" clId="{B7CB0830-DA78-C24E-B384-DC6554F0692C}" dt="2020-12-08T11:10:57.152" v="1694" actId="207"/>
        <pc:sldMkLst>
          <pc:docMk/>
          <pc:sldMk cId="0" sldId="265"/>
        </pc:sldMkLst>
        <pc:spChg chg="mod">
          <ac:chgData name="文婷 柴" userId="cc3e45de-2f49-4c89-aeff-00e7b5b5da7e" providerId="ADAL" clId="{B7CB0830-DA78-C24E-B384-DC6554F0692C}" dt="2020-12-08T11:02:55.069" v="1522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1:10:57.152" v="1694" actId="207"/>
          <ac:spMkLst>
            <pc:docMk/>
            <pc:sldMk cId="0" sldId="265"/>
            <ac:spMk id="3" creationId="{00000000-0000-0000-0000-000000000000}"/>
          </ac:spMkLst>
        </pc:spChg>
        <pc:spChg chg="del">
          <ac:chgData name="文婷 柴" userId="cc3e45de-2f49-4c89-aeff-00e7b5b5da7e" providerId="ADAL" clId="{B7CB0830-DA78-C24E-B384-DC6554F0692C}" dt="2020-12-08T11:02:18.383" v="1514" actId="478"/>
          <ac:spMkLst>
            <pc:docMk/>
            <pc:sldMk cId="0" sldId="265"/>
            <ac:spMk id="4" creationId="{00000000-0000-0000-0000-000000000000}"/>
          </ac:spMkLst>
        </pc:spChg>
        <pc:spChg chg="del">
          <ac:chgData name="文婷 柴" userId="cc3e45de-2f49-4c89-aeff-00e7b5b5da7e" providerId="ADAL" clId="{B7CB0830-DA78-C24E-B384-DC6554F0692C}" dt="2020-12-08T11:02:18.383" v="1514" actId="478"/>
          <ac:spMkLst>
            <pc:docMk/>
            <pc:sldMk cId="0" sldId="265"/>
            <ac:spMk id="5" creationId="{00000000-0000-0000-0000-000000000000}"/>
          </ac:spMkLst>
        </pc:spChg>
        <pc:picChg chg="mod">
          <ac:chgData name="文婷 柴" userId="cc3e45de-2f49-4c89-aeff-00e7b5b5da7e" providerId="ADAL" clId="{B7CB0830-DA78-C24E-B384-DC6554F0692C}" dt="2020-12-08T11:02:52.041" v="1521" actId="1076"/>
          <ac:picMkLst>
            <pc:docMk/>
            <pc:sldMk cId="0" sldId="265"/>
            <ac:picMk id="8" creationId="{00000000-0000-0000-0000-000000000000}"/>
          </ac:picMkLst>
        </pc:picChg>
        <pc:picChg chg="del">
          <ac:chgData name="文婷 柴" userId="cc3e45de-2f49-4c89-aeff-00e7b5b5da7e" providerId="ADAL" clId="{B7CB0830-DA78-C24E-B384-DC6554F0692C}" dt="2020-12-08T11:02:38.388" v="1517" actId="478"/>
          <ac:picMkLst>
            <pc:docMk/>
            <pc:sldMk cId="0" sldId="265"/>
            <ac:picMk id="9" creationId="{00000000-0000-0000-0000-000000000000}"/>
          </ac:picMkLst>
        </pc:picChg>
        <pc:cxnChg chg="del">
          <ac:chgData name="文婷 柴" userId="cc3e45de-2f49-4c89-aeff-00e7b5b5da7e" providerId="ADAL" clId="{B7CB0830-DA78-C24E-B384-DC6554F0692C}" dt="2020-12-08T11:02:18.383" v="1514" actId="478"/>
          <ac:cxnSpMkLst>
            <pc:docMk/>
            <pc:sldMk cId="0" sldId="265"/>
            <ac:cxnSpMk id="7" creationId="{00000000-0000-0000-0000-000000000000}"/>
          </ac:cxnSpMkLst>
        </pc:cxnChg>
      </pc:sldChg>
      <pc:sldChg chg="addSp delSp modSp mod setBg">
        <pc:chgData name="文婷 柴" userId="cc3e45de-2f49-4c89-aeff-00e7b5b5da7e" providerId="ADAL" clId="{B7CB0830-DA78-C24E-B384-DC6554F0692C}" dt="2020-12-08T11:04:28.516" v="1561" actId="948"/>
        <pc:sldMkLst>
          <pc:docMk/>
          <pc:sldMk cId="0" sldId="266"/>
        </pc:sldMkLst>
        <pc:spChg chg="mod">
          <ac:chgData name="文婷 柴" userId="cc3e45de-2f49-4c89-aeff-00e7b5b5da7e" providerId="ADAL" clId="{B7CB0830-DA78-C24E-B384-DC6554F0692C}" dt="2020-12-08T09:55:49.701" v="851" actId="26606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文婷 柴" userId="cc3e45de-2f49-4c89-aeff-00e7b5b5da7e" providerId="ADAL" clId="{B7CB0830-DA78-C24E-B384-DC6554F0692C}" dt="2020-12-08T11:04:28.516" v="1561" actId="948"/>
          <ac:spMkLst>
            <pc:docMk/>
            <pc:sldMk cId="0" sldId="266"/>
            <ac:spMk id="3" creationId="{00000000-0000-0000-0000-000000000000}"/>
          </ac:spMkLst>
        </pc:spChg>
        <pc:spChg chg="del">
          <ac:chgData name="文婷 柴" userId="cc3e45de-2f49-4c89-aeff-00e7b5b5da7e" providerId="ADAL" clId="{B7CB0830-DA78-C24E-B384-DC6554F0692C}" dt="2020-12-08T09:55:39.041" v="846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文婷 柴" userId="cc3e45de-2f49-4c89-aeff-00e7b5b5da7e" providerId="ADAL" clId="{B7CB0830-DA78-C24E-B384-DC6554F0692C}" dt="2020-12-08T09:55:39.041" v="846" actId="478"/>
          <ac:spMkLst>
            <pc:docMk/>
            <pc:sldMk cId="0" sldId="266"/>
            <ac:spMk id="5" creationId="{00000000-0000-0000-0000-000000000000}"/>
          </ac:spMkLst>
        </pc:spChg>
        <pc:spChg chg="add">
          <ac:chgData name="文婷 柴" userId="cc3e45de-2f49-4c89-aeff-00e7b5b5da7e" providerId="ADAL" clId="{B7CB0830-DA78-C24E-B384-DC6554F0692C}" dt="2020-12-08T09:55:49.701" v="851" actId="26606"/>
          <ac:spMkLst>
            <pc:docMk/>
            <pc:sldMk cId="0" sldId="266"/>
            <ac:spMk id="12" creationId="{4038CB10-1F5C-4D54-9DF7-12586DE5B007}"/>
          </ac:spMkLst>
        </pc:spChg>
        <pc:spChg chg="add">
          <ac:chgData name="文婷 柴" userId="cc3e45de-2f49-4c89-aeff-00e7b5b5da7e" providerId="ADAL" clId="{B7CB0830-DA78-C24E-B384-DC6554F0692C}" dt="2020-12-08T09:55:49.701" v="851" actId="26606"/>
          <ac:spMkLst>
            <pc:docMk/>
            <pc:sldMk cId="0" sldId="266"/>
            <ac:spMk id="14" creationId="{73ED6512-6858-4552-B699-9A97FE9A4EA2}"/>
          </ac:spMkLst>
        </pc:spChg>
        <pc:picChg chg="add mod">
          <ac:chgData name="文婷 柴" userId="cc3e45de-2f49-4c89-aeff-00e7b5b5da7e" providerId="ADAL" clId="{B7CB0830-DA78-C24E-B384-DC6554F0692C}" dt="2020-12-08T09:55:49.701" v="851" actId="26606"/>
          <ac:picMkLst>
            <pc:docMk/>
            <pc:sldMk cId="0" sldId="266"/>
            <ac:picMk id="7" creationId="{44476A46-3980-794E-8189-CD102E844FF1}"/>
          </ac:picMkLst>
        </pc:picChg>
        <pc:cxnChg chg="del">
          <ac:chgData name="文婷 柴" userId="cc3e45de-2f49-4c89-aeff-00e7b5b5da7e" providerId="ADAL" clId="{B7CB0830-DA78-C24E-B384-DC6554F0692C}" dt="2020-12-08T09:55:39.041" v="846" actId="478"/>
          <ac:cxnSpMkLst>
            <pc:docMk/>
            <pc:sldMk cId="0" sldId="266"/>
            <ac:cxnSpMk id="6" creationId="{00000000-0000-0000-0000-000000000000}"/>
          </ac:cxnSpMkLst>
        </pc:cxnChg>
      </pc:sldChg>
      <pc:sldChg chg="addSp delSp modSp mod">
        <pc:chgData name="文婷 柴" userId="cc3e45de-2f49-4c89-aeff-00e7b5b5da7e" providerId="ADAL" clId="{B7CB0830-DA78-C24E-B384-DC6554F0692C}" dt="2020-12-08T10:20:31.233" v="1142" actId="1038"/>
        <pc:sldMkLst>
          <pc:docMk/>
          <pc:sldMk cId="0" sldId="268"/>
        </pc:sldMkLst>
        <pc:spChg chg="add mod">
          <ac:chgData name="文婷 柴" userId="cc3e45de-2f49-4c89-aeff-00e7b5b5da7e" providerId="ADAL" clId="{B7CB0830-DA78-C24E-B384-DC6554F0692C}" dt="2020-12-08T10:04:54.913" v="901" actId="1076"/>
          <ac:spMkLst>
            <pc:docMk/>
            <pc:sldMk cId="0" sldId="268"/>
            <ac:spMk id="3" creationId="{5B4D8D33-033E-EB45-A59A-779F427978D3}"/>
          </ac:spMkLst>
        </pc:spChg>
        <pc:spChg chg="mod">
          <ac:chgData name="文婷 柴" userId="cc3e45de-2f49-4c89-aeff-00e7b5b5da7e" providerId="ADAL" clId="{B7CB0830-DA78-C24E-B384-DC6554F0692C}" dt="2020-12-08T10:04:36.479" v="899" actId="1076"/>
          <ac:spMkLst>
            <pc:docMk/>
            <pc:sldMk cId="0" sldId="268"/>
            <ac:spMk id="7" creationId="{00000000-0000-0000-0000-000000000000}"/>
          </ac:spMkLst>
        </pc:spChg>
        <pc:spChg chg="del">
          <ac:chgData name="文婷 柴" userId="cc3e45de-2f49-4c89-aeff-00e7b5b5da7e" providerId="ADAL" clId="{B7CB0830-DA78-C24E-B384-DC6554F0692C}" dt="2020-12-08T10:03:57.110" v="892" actId="478"/>
          <ac:spMkLst>
            <pc:docMk/>
            <pc:sldMk cId="0" sldId="268"/>
            <ac:spMk id="8" creationId="{00000000-0000-0000-0000-000000000000}"/>
          </ac:spMkLst>
        </pc:spChg>
        <pc:picChg chg="mod">
          <ac:chgData name="文婷 柴" userId="cc3e45de-2f49-4c89-aeff-00e7b5b5da7e" providerId="ADAL" clId="{B7CB0830-DA78-C24E-B384-DC6554F0692C}" dt="2020-12-08T10:04:36.479" v="899" actId="1076"/>
          <ac:picMkLst>
            <pc:docMk/>
            <pc:sldMk cId="0" sldId="268"/>
            <ac:picMk id="6" creationId="{00000000-0000-0000-0000-000000000000}"/>
          </ac:picMkLst>
        </pc:picChg>
        <pc:picChg chg="add mod modCrop">
          <ac:chgData name="文婷 柴" userId="cc3e45de-2f49-4c89-aeff-00e7b5b5da7e" providerId="ADAL" clId="{B7CB0830-DA78-C24E-B384-DC6554F0692C}" dt="2020-12-08T10:04:36.479" v="899" actId="1076"/>
          <ac:picMkLst>
            <pc:docMk/>
            <pc:sldMk cId="0" sldId="268"/>
            <ac:picMk id="9" creationId="{083045FF-4848-9D40-B47B-7A123AE6AB12}"/>
          </ac:picMkLst>
        </pc:picChg>
        <pc:picChg chg="add mod modCrop">
          <ac:chgData name="文婷 柴" userId="cc3e45de-2f49-4c89-aeff-00e7b5b5da7e" providerId="ADAL" clId="{B7CB0830-DA78-C24E-B384-DC6554F0692C}" dt="2020-12-08T10:20:27.536" v="1140" actId="1038"/>
          <ac:picMkLst>
            <pc:docMk/>
            <pc:sldMk cId="0" sldId="268"/>
            <ac:picMk id="10" creationId="{09FD6FB4-20F6-6A43-ACCC-B7E3F5B35556}"/>
          </ac:picMkLst>
        </pc:picChg>
        <pc:picChg chg="add mod">
          <ac:chgData name="文婷 柴" userId="cc3e45de-2f49-4c89-aeff-00e7b5b5da7e" providerId="ADAL" clId="{B7CB0830-DA78-C24E-B384-DC6554F0692C}" dt="2020-12-08T10:20:31.233" v="1142" actId="1038"/>
          <ac:picMkLst>
            <pc:docMk/>
            <pc:sldMk cId="0" sldId="268"/>
            <ac:picMk id="11" creationId="{7920E955-ED11-4D47-945A-A6C1B1C9DAC2}"/>
          </ac:picMkLst>
        </pc:picChg>
        <pc:picChg chg="add mod">
          <ac:chgData name="文婷 柴" userId="cc3e45de-2f49-4c89-aeff-00e7b5b5da7e" providerId="ADAL" clId="{B7CB0830-DA78-C24E-B384-DC6554F0692C}" dt="2020-12-08T10:20:25.374" v="1138" actId="1038"/>
          <ac:picMkLst>
            <pc:docMk/>
            <pc:sldMk cId="0" sldId="268"/>
            <ac:picMk id="12" creationId="{1B97264C-D144-EA4A-A386-9B3C076E20AA}"/>
          </ac:picMkLst>
        </pc:picChg>
      </pc:sldChg>
      <pc:sldChg chg="addSp delSp modSp del mod">
        <pc:chgData name="文婷 柴" userId="cc3e45de-2f49-4c89-aeff-00e7b5b5da7e" providerId="ADAL" clId="{B7CB0830-DA78-C24E-B384-DC6554F0692C}" dt="2020-12-08T10:20:42.357" v="1143" actId="2696"/>
        <pc:sldMkLst>
          <pc:docMk/>
          <pc:sldMk cId="0" sldId="270"/>
        </pc:sldMkLst>
        <pc:spChg chg="add mod">
          <ac:chgData name="文婷 柴" userId="cc3e45de-2f49-4c89-aeff-00e7b5b5da7e" providerId="ADAL" clId="{B7CB0830-DA78-C24E-B384-DC6554F0692C}" dt="2020-12-08T10:19:15.034" v="1118" actId="21"/>
          <ac:spMkLst>
            <pc:docMk/>
            <pc:sldMk cId="0" sldId="270"/>
            <ac:spMk id="7" creationId="{1BF56342-189A-AA42-81A4-AE9A0FA76899}"/>
          </ac:spMkLst>
        </pc:spChg>
        <pc:picChg chg="del">
          <ac:chgData name="文婷 柴" userId="cc3e45de-2f49-4c89-aeff-00e7b5b5da7e" providerId="ADAL" clId="{B7CB0830-DA78-C24E-B384-DC6554F0692C}" dt="2020-12-08T10:19:15.034" v="1118" actId="21"/>
          <ac:picMkLst>
            <pc:docMk/>
            <pc:sldMk cId="0" sldId="270"/>
            <ac:picMk id="4" creationId="{00000000-0000-0000-0000-000000000000}"/>
          </ac:picMkLst>
        </pc:picChg>
        <pc:picChg chg="del">
          <ac:chgData name="文婷 柴" userId="cc3e45de-2f49-4c89-aeff-00e7b5b5da7e" providerId="ADAL" clId="{B7CB0830-DA78-C24E-B384-DC6554F0692C}" dt="2020-12-08T10:19:15.034" v="1118" actId="21"/>
          <ac:picMkLst>
            <pc:docMk/>
            <pc:sldMk cId="0" sldId="270"/>
            <ac:picMk id="5" creationId="{00000000-0000-0000-0000-000000000000}"/>
          </ac:picMkLst>
        </pc:picChg>
        <pc:picChg chg="del mod">
          <ac:chgData name="文婷 柴" userId="cc3e45de-2f49-4c89-aeff-00e7b5b5da7e" providerId="ADAL" clId="{B7CB0830-DA78-C24E-B384-DC6554F0692C}" dt="2020-12-08T10:19:15.034" v="1118" actId="21"/>
          <ac:picMkLst>
            <pc:docMk/>
            <pc:sldMk cId="0" sldId="270"/>
            <ac:picMk id="6" creationId="{00000000-0000-0000-0000-000000000000}"/>
          </ac:picMkLst>
        </pc:picChg>
      </pc:sldChg>
      <pc:sldChg chg="addSp delSp modSp mod">
        <pc:chgData name="文婷 柴" userId="cc3e45de-2f49-4c89-aeff-00e7b5b5da7e" providerId="ADAL" clId="{B7CB0830-DA78-C24E-B384-DC6554F0692C}" dt="2020-12-08T11:01:37.466" v="1511" actId="732"/>
        <pc:sldMkLst>
          <pc:docMk/>
          <pc:sldMk cId="0" sldId="273"/>
        </pc:sldMkLst>
        <pc:spChg chg="mod">
          <ac:chgData name="文婷 柴" userId="cc3e45de-2f49-4c89-aeff-00e7b5b5da7e" providerId="ADAL" clId="{B7CB0830-DA78-C24E-B384-DC6554F0692C}" dt="2020-12-07T09:50:10.176" v="196" actId="14100"/>
          <ac:spMkLst>
            <pc:docMk/>
            <pc:sldMk cId="0" sldId="273"/>
            <ac:spMk id="2" creationId="{00000000-0000-0000-0000-000000000000}"/>
          </ac:spMkLst>
        </pc:spChg>
        <pc:spChg chg="add del mod">
          <ac:chgData name="文婷 柴" userId="cc3e45de-2f49-4c89-aeff-00e7b5b5da7e" providerId="ADAL" clId="{B7CB0830-DA78-C24E-B384-DC6554F0692C}" dt="2020-12-07T09:50:48.104" v="251"/>
          <ac:spMkLst>
            <pc:docMk/>
            <pc:sldMk cId="0" sldId="273"/>
            <ac:spMk id="3" creationId="{0DA6746B-AB60-CB46-B855-72D3DA5D095F}"/>
          </ac:spMkLst>
        </pc:spChg>
        <pc:spChg chg="add mod">
          <ac:chgData name="文婷 柴" userId="cc3e45de-2f49-4c89-aeff-00e7b5b5da7e" providerId="ADAL" clId="{B7CB0830-DA78-C24E-B384-DC6554F0692C}" dt="2020-12-08T11:01:26.942" v="1510" actId="113"/>
          <ac:spMkLst>
            <pc:docMk/>
            <pc:sldMk cId="0" sldId="273"/>
            <ac:spMk id="5" creationId="{245CC28D-5DC1-BA48-BC9C-B18F8E792469}"/>
          </ac:spMkLst>
        </pc:spChg>
        <pc:picChg chg="mod modCrop">
          <ac:chgData name="文婷 柴" userId="cc3e45de-2f49-4c89-aeff-00e7b5b5da7e" providerId="ADAL" clId="{B7CB0830-DA78-C24E-B384-DC6554F0692C}" dt="2020-12-08T11:01:37.466" v="1511" actId="732"/>
          <ac:picMkLst>
            <pc:docMk/>
            <pc:sldMk cId="0" sldId="273"/>
            <ac:picMk id="4" creationId="{00000000-0000-0000-0000-000000000000}"/>
          </ac:picMkLst>
        </pc:picChg>
      </pc:sldChg>
      <pc:sldChg chg="modSp mod">
        <pc:chgData name="文婷 柴" userId="cc3e45de-2f49-4c89-aeff-00e7b5b5da7e" providerId="ADAL" clId="{B7CB0830-DA78-C24E-B384-DC6554F0692C}" dt="2020-12-08T10:10:43.752" v="988" actId="14100"/>
        <pc:sldMkLst>
          <pc:docMk/>
          <pc:sldMk cId="0" sldId="275"/>
        </pc:sldMkLst>
        <pc:spChg chg="mod">
          <ac:chgData name="文婷 柴" userId="cc3e45de-2f49-4c89-aeff-00e7b5b5da7e" providerId="ADAL" clId="{B7CB0830-DA78-C24E-B384-DC6554F0692C}" dt="2020-12-08T10:10:43.752" v="988" actId="14100"/>
          <ac:spMkLst>
            <pc:docMk/>
            <pc:sldMk cId="0" sldId="275"/>
            <ac:spMk id="3" creationId="{00000000-0000-0000-0000-000000000000}"/>
          </ac:spMkLst>
        </pc:spChg>
        <pc:picChg chg="mod">
          <ac:chgData name="文婷 柴" userId="cc3e45de-2f49-4c89-aeff-00e7b5b5da7e" providerId="ADAL" clId="{B7CB0830-DA78-C24E-B384-DC6554F0692C}" dt="2020-12-08T10:10:19.594" v="982" actId="1076"/>
          <ac:picMkLst>
            <pc:docMk/>
            <pc:sldMk cId="0" sldId="275"/>
            <ac:picMk id="4" creationId="{00000000-0000-0000-0000-000000000000}"/>
          </ac:picMkLst>
        </pc:picChg>
      </pc:sldChg>
      <pc:sldChg chg="modSp mod">
        <pc:chgData name="文婷 柴" userId="cc3e45de-2f49-4c89-aeff-00e7b5b5da7e" providerId="ADAL" clId="{B7CB0830-DA78-C24E-B384-DC6554F0692C}" dt="2020-12-08T10:16:01.802" v="1103" actId="27636"/>
        <pc:sldMkLst>
          <pc:docMk/>
          <pc:sldMk cId="0" sldId="276"/>
        </pc:sldMkLst>
        <pc:spChg chg="mod">
          <ac:chgData name="文婷 柴" userId="cc3e45de-2f49-4c89-aeff-00e7b5b5da7e" providerId="ADAL" clId="{B7CB0830-DA78-C24E-B384-DC6554F0692C}" dt="2020-12-08T10:16:01.802" v="1103" actId="27636"/>
          <ac:spMkLst>
            <pc:docMk/>
            <pc:sldMk cId="0" sldId="276"/>
            <ac:spMk id="3" creationId="{00000000-0000-0000-0000-000000000000}"/>
          </ac:spMkLst>
        </pc:spChg>
      </pc:sldChg>
      <pc:sldChg chg="addSp delSp modSp mod modAnim">
        <pc:chgData name="文婷 柴" userId="cc3e45de-2f49-4c89-aeff-00e7b5b5da7e" providerId="ADAL" clId="{B7CB0830-DA78-C24E-B384-DC6554F0692C}" dt="2020-12-10T10:51:39.373" v="1764" actId="1076"/>
        <pc:sldMkLst>
          <pc:docMk/>
          <pc:sldMk cId="0" sldId="277"/>
        </pc:sldMkLst>
        <pc:spChg chg="mod">
          <ac:chgData name="文婷 柴" userId="cc3e45de-2f49-4c89-aeff-00e7b5b5da7e" providerId="ADAL" clId="{B7CB0830-DA78-C24E-B384-DC6554F0692C}" dt="2020-12-08T10:09:35.511" v="939" actId="20577"/>
          <ac:spMkLst>
            <pc:docMk/>
            <pc:sldMk cId="0" sldId="277"/>
            <ac:spMk id="3" creationId="{00000000-0000-0000-0000-000000000000}"/>
          </ac:spMkLst>
        </pc:spChg>
        <pc:picChg chg="add del mod modCrop">
          <ac:chgData name="文婷 柴" userId="cc3e45de-2f49-4c89-aeff-00e7b5b5da7e" providerId="ADAL" clId="{B7CB0830-DA78-C24E-B384-DC6554F0692C}" dt="2020-12-10T10:51:04.243" v="1755" actId="478"/>
          <ac:picMkLst>
            <pc:docMk/>
            <pc:sldMk cId="0" sldId="277"/>
            <ac:picMk id="5" creationId="{0EC2CF95-B81D-7848-A9B7-CE07637DA9D6}"/>
          </ac:picMkLst>
        </pc:picChg>
        <pc:picChg chg="add mod modCrop">
          <ac:chgData name="文婷 柴" userId="cc3e45de-2f49-4c89-aeff-00e7b5b5da7e" providerId="ADAL" clId="{B7CB0830-DA78-C24E-B384-DC6554F0692C}" dt="2020-12-10T10:51:39.373" v="1764" actId="1076"/>
          <ac:picMkLst>
            <pc:docMk/>
            <pc:sldMk cId="0" sldId="277"/>
            <ac:picMk id="6" creationId="{43F4535B-9ABF-614A-A145-EE15D6A44063}"/>
          </ac:picMkLst>
        </pc:picChg>
      </pc:sldChg>
      <pc:sldChg chg="modSp mod">
        <pc:chgData name="文婷 柴" userId="cc3e45de-2f49-4c89-aeff-00e7b5b5da7e" providerId="ADAL" clId="{B7CB0830-DA78-C24E-B384-DC6554F0692C}" dt="2020-12-08T10:17:04.839" v="1106" actId="14100"/>
        <pc:sldMkLst>
          <pc:docMk/>
          <pc:sldMk cId="0" sldId="280"/>
        </pc:sldMkLst>
        <pc:spChg chg="mod">
          <ac:chgData name="文婷 柴" userId="cc3e45de-2f49-4c89-aeff-00e7b5b5da7e" providerId="ADAL" clId="{B7CB0830-DA78-C24E-B384-DC6554F0692C}" dt="2020-12-08T10:17:04.839" v="1106" actId="14100"/>
          <ac:spMkLst>
            <pc:docMk/>
            <pc:sldMk cId="0" sldId="280"/>
            <ac:spMk id="3" creationId="{00000000-0000-0000-0000-000000000000}"/>
          </ac:spMkLst>
        </pc:spChg>
      </pc:sldChg>
      <pc:sldChg chg="addSp delSp modSp mod chgLayout">
        <pc:chgData name="文婷 柴" userId="cc3e45de-2f49-4c89-aeff-00e7b5b5da7e" providerId="ADAL" clId="{B7CB0830-DA78-C24E-B384-DC6554F0692C}" dt="2020-12-09T00:25:07.230" v="1702" actId="1076"/>
        <pc:sldMkLst>
          <pc:docMk/>
          <pc:sldMk cId="0" sldId="282"/>
        </pc:sldMkLst>
        <pc:spChg chg="mod">
          <ac:chgData name="文婷 柴" userId="cc3e45de-2f49-4c89-aeff-00e7b5b5da7e" providerId="ADAL" clId="{B7CB0830-DA78-C24E-B384-DC6554F0692C}" dt="2020-12-08T10:59:35.986" v="1505" actId="113"/>
          <ac:spMkLst>
            <pc:docMk/>
            <pc:sldMk cId="0" sldId="282"/>
            <ac:spMk id="4" creationId="{00000000-0000-0000-0000-000000000000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55" creationId="{7EDC0369-0B4F-FB4E-9F1A-4267C2EDEAC0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56" creationId="{D96906D2-1DE2-4940-8B5F-C2C528E4F370}"/>
          </ac:spMkLst>
        </pc:spChg>
        <pc:spChg chg="add del mod">
          <ac:chgData name="文婷 柴" userId="cc3e45de-2f49-4c89-aeff-00e7b5b5da7e" providerId="ADAL" clId="{B7CB0830-DA78-C24E-B384-DC6554F0692C}" dt="2020-12-08T10:28:09.178" v="1204" actId="478"/>
          <ac:spMkLst>
            <pc:docMk/>
            <pc:sldMk cId="0" sldId="282"/>
            <ac:spMk id="57" creationId="{32D32CDF-D271-9B4B-9EAC-79D91177D79A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58" creationId="{2FABD19B-5394-B64D-8E27-FCA41388C85A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59" creationId="{B3D6E07F-BD8E-9D49-A1C7-035405EC32C4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60" creationId="{6C33FDA1-5E95-8847-BD70-31D11F345942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61" creationId="{AD5A57CE-0838-0941-A809-ADEE6C5B2DE3}"/>
          </ac:spMkLst>
        </pc:spChg>
        <pc:spChg chg="add mod">
          <ac:chgData name="文婷 柴" userId="cc3e45de-2f49-4c89-aeff-00e7b5b5da7e" providerId="ADAL" clId="{B7CB0830-DA78-C24E-B384-DC6554F0692C}" dt="2020-12-09T00:25:07.230" v="1702" actId="1076"/>
          <ac:spMkLst>
            <pc:docMk/>
            <pc:sldMk cId="0" sldId="282"/>
            <ac:spMk id="62" creationId="{362F747D-D9BC-D240-9A26-D4C7CE3B0C98}"/>
          </ac:spMkLst>
        </pc:spChg>
        <pc:spChg chg="add 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63" creationId="{CAC8A2F2-E5A9-784B-B68A-00234ADA6F3A}"/>
          </ac:spMkLst>
        </pc:spChg>
        <pc:spChg chg="mod ord">
          <ac:chgData name="文婷 柴" userId="cc3e45de-2f49-4c89-aeff-00e7b5b5da7e" providerId="ADAL" clId="{B7CB0830-DA78-C24E-B384-DC6554F0692C}" dt="2020-12-08T10:38:43.720" v="1359"/>
          <ac:spMkLst>
            <pc:docMk/>
            <pc:sldMk cId="0" sldId="282"/>
            <ac:spMk id="819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19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197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198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19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2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6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7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0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9T00:24:23.187" v="1695" actId="1076"/>
          <ac:spMkLst>
            <pc:docMk/>
            <pc:sldMk cId="0" sldId="282"/>
            <ac:spMk id="8212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3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9T00:25:02.460" v="1701" actId="1076"/>
          <ac:spMkLst>
            <pc:docMk/>
            <pc:sldMk cId="0" sldId="282"/>
            <ac:spMk id="8216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7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8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1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2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3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6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29:15.019" v="1237" actId="1037"/>
          <ac:spMkLst>
            <pc:docMk/>
            <pc:sldMk cId="0" sldId="282"/>
            <ac:spMk id="8228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53:50.318" v="1381" actId="14100"/>
          <ac:spMkLst>
            <pc:docMk/>
            <pc:sldMk cId="0" sldId="282"/>
            <ac:spMk id="8247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53:34.084" v="1374" actId="1076"/>
          <ac:spMkLst>
            <pc:docMk/>
            <pc:sldMk cId="0" sldId="282"/>
            <ac:spMk id="824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53:34.084" v="1374" actId="1076"/>
          <ac:spMkLst>
            <pc:docMk/>
            <pc:sldMk cId="0" sldId="282"/>
            <ac:spMk id="8257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30:15.868" v="1263" actId="1038"/>
          <ac:spMkLst>
            <pc:docMk/>
            <pc:sldMk cId="0" sldId="282"/>
            <ac:spMk id="826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30:07.510" v="1261" actId="1035"/>
          <ac:spMkLst>
            <pc:docMk/>
            <pc:sldMk cId="0" sldId="282"/>
            <ac:spMk id="8261" creationId="{00000000-0000-0000-0000-000000000000}"/>
          </ac:spMkLst>
        </pc:spChg>
        <pc:spChg chg="del">
          <ac:chgData name="文婷 柴" userId="cc3e45de-2f49-4c89-aeff-00e7b5b5da7e" providerId="ADAL" clId="{B7CB0830-DA78-C24E-B384-DC6554F0692C}" dt="2020-12-08T10:31:30.343" v="1288" actId="478"/>
          <ac:spMkLst>
            <pc:docMk/>
            <pc:sldMk cId="0" sldId="282"/>
            <ac:spMk id="8265" creationId="{00000000-0000-0000-0000-000000000000}"/>
          </ac:spMkLst>
        </pc:spChg>
        <pc:grpChg chg="mod">
          <ac:chgData name="文婷 柴" userId="cc3e45de-2f49-4c89-aeff-00e7b5b5da7e" providerId="ADAL" clId="{B7CB0830-DA78-C24E-B384-DC6554F0692C}" dt="2020-12-08T10:53:34.084" v="1374" actId="1076"/>
          <ac:grpSpMkLst>
            <pc:docMk/>
            <pc:sldMk cId="0" sldId="282"/>
            <ac:grpSpMk id="2" creationId="{00000000-0000-0000-0000-000000000000}"/>
          </ac:grpSpMkLst>
        </pc:grpChg>
        <pc:picChg chg="mod">
          <ac:chgData name="文婷 柴" userId="cc3e45de-2f49-4c89-aeff-00e7b5b5da7e" providerId="ADAL" clId="{B7CB0830-DA78-C24E-B384-DC6554F0692C}" dt="2020-12-08T10:53:34.084" v="1374" actId="1076"/>
          <ac:picMkLst>
            <pc:docMk/>
            <pc:sldMk cId="0" sldId="282"/>
            <ac:picMk id="8259" creationId="{00000000-0000-0000-0000-000000000000}"/>
          </ac:picMkLst>
        </pc:picChg>
      </pc:sldChg>
      <pc:sldChg chg="modSp mod modClrScheme chgLayout">
        <pc:chgData name="文婷 柴" userId="cc3e45de-2f49-4c89-aeff-00e7b5b5da7e" providerId="ADAL" clId="{B7CB0830-DA78-C24E-B384-DC6554F0692C}" dt="2020-12-08T09:44:02.472" v="692" actId="20577"/>
        <pc:sldMkLst>
          <pc:docMk/>
          <pc:sldMk cId="0" sldId="286"/>
        </pc:sldMkLst>
        <pc:spChg chg="mod">
          <ac:chgData name="文婷 柴" userId="cc3e45de-2f49-4c89-aeff-00e7b5b5da7e" providerId="ADAL" clId="{B7CB0830-DA78-C24E-B384-DC6554F0692C}" dt="2020-12-08T09:44:02.472" v="692" actId="20577"/>
          <ac:spMkLst>
            <pc:docMk/>
            <pc:sldMk cId="0" sldId="286"/>
            <ac:spMk id="6146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1:14.728" v="663" actId="1076"/>
          <ac:spMkLst>
            <pc:docMk/>
            <pc:sldMk cId="0" sldId="286"/>
            <ac:spMk id="6147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2:43.616" v="678" actId="1076"/>
          <ac:spMkLst>
            <pc:docMk/>
            <pc:sldMk cId="0" sldId="286"/>
            <ac:spMk id="615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2:38.733" v="677" actId="1076"/>
          <ac:spMkLst>
            <pc:docMk/>
            <pc:sldMk cId="0" sldId="286"/>
            <ac:spMk id="615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2:47.823" v="679" actId="1076"/>
          <ac:spMkLst>
            <pc:docMk/>
            <pc:sldMk cId="0" sldId="286"/>
            <ac:spMk id="6158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1:30.550" v="666" actId="255"/>
          <ac:spMkLst>
            <pc:docMk/>
            <pc:sldMk cId="0" sldId="286"/>
            <ac:spMk id="616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2:58.333" v="680" actId="1076"/>
          <ac:spMkLst>
            <pc:docMk/>
            <pc:sldMk cId="0" sldId="286"/>
            <ac:spMk id="6162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3:03.301" v="681" actId="1076"/>
          <ac:spMkLst>
            <pc:docMk/>
            <pc:sldMk cId="0" sldId="286"/>
            <ac:spMk id="6163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3:07.572" v="682" actId="1076"/>
          <ac:spMkLst>
            <pc:docMk/>
            <pc:sldMk cId="0" sldId="286"/>
            <ac:spMk id="6164" creationId="{00000000-0000-0000-0000-000000000000}"/>
          </ac:spMkLst>
        </pc:spChg>
        <pc:spChg chg="mod ord">
          <ac:chgData name="文婷 柴" userId="cc3e45de-2f49-4c89-aeff-00e7b5b5da7e" providerId="ADAL" clId="{B7CB0830-DA78-C24E-B384-DC6554F0692C}" dt="2020-12-08T09:43:49.692" v="690" actId="700"/>
          <ac:spMkLst>
            <pc:docMk/>
            <pc:sldMk cId="0" sldId="286"/>
            <ac:spMk id="6170" creationId="{00000000-0000-0000-0000-000000000000}"/>
          </ac:spMkLst>
        </pc:spChg>
        <pc:grpChg chg="mod">
          <ac:chgData name="文婷 柴" userId="cc3e45de-2f49-4c89-aeff-00e7b5b5da7e" providerId="ADAL" clId="{B7CB0830-DA78-C24E-B384-DC6554F0692C}" dt="2020-12-08T09:43:31.803" v="686" actId="1076"/>
          <ac:grpSpMkLst>
            <pc:docMk/>
            <pc:sldMk cId="0" sldId="286"/>
            <ac:grpSpMk id="2" creationId="{00000000-0000-0000-0000-000000000000}"/>
          </ac:grpSpMkLst>
        </pc:grpChg>
        <pc:grpChg chg="mod">
          <ac:chgData name="文婷 柴" userId="cc3e45de-2f49-4c89-aeff-00e7b5b5da7e" providerId="ADAL" clId="{B7CB0830-DA78-C24E-B384-DC6554F0692C}" dt="2020-12-08T09:43:31.803" v="686" actId="1076"/>
          <ac:grpSpMkLst>
            <pc:docMk/>
            <pc:sldMk cId="0" sldId="286"/>
            <ac:grpSpMk id="3" creationId="{00000000-0000-0000-0000-000000000000}"/>
          </ac:grpSpMkLst>
        </pc:grpChg>
        <pc:grpChg chg="mod">
          <ac:chgData name="文婷 柴" userId="cc3e45de-2f49-4c89-aeff-00e7b5b5da7e" providerId="ADAL" clId="{B7CB0830-DA78-C24E-B384-DC6554F0692C}" dt="2020-12-08T09:43:31.803" v="686" actId="1076"/>
          <ac:grpSpMkLst>
            <pc:docMk/>
            <pc:sldMk cId="0" sldId="286"/>
            <ac:grpSpMk id="4" creationId="{00000000-0000-0000-0000-000000000000}"/>
          </ac:grpSpMkLst>
        </pc:grpChg>
        <pc:grpChg chg="mod">
          <ac:chgData name="文婷 柴" userId="cc3e45de-2f49-4c89-aeff-00e7b5b5da7e" providerId="ADAL" clId="{B7CB0830-DA78-C24E-B384-DC6554F0692C}" dt="2020-12-08T09:43:31.803" v="686" actId="1076"/>
          <ac:grpSpMkLst>
            <pc:docMk/>
            <pc:sldMk cId="0" sldId="286"/>
            <ac:grpSpMk id="5" creationId="{00000000-0000-0000-0000-000000000000}"/>
          </ac:grpSpMkLst>
        </pc:grpChg>
      </pc:sldChg>
      <pc:sldChg chg="delSp modSp mod delAnim modAnim">
        <pc:chgData name="文婷 柴" userId="cc3e45de-2f49-4c89-aeff-00e7b5b5da7e" providerId="ADAL" clId="{B7CB0830-DA78-C24E-B384-DC6554F0692C}" dt="2020-12-08T10:18:19.359" v="1116" actId="948"/>
        <pc:sldMkLst>
          <pc:docMk/>
          <pc:sldMk cId="0" sldId="287"/>
        </pc:sldMkLst>
        <pc:spChg chg="mod">
          <ac:chgData name="文婷 柴" userId="cc3e45de-2f49-4c89-aeff-00e7b5b5da7e" providerId="ADAL" clId="{B7CB0830-DA78-C24E-B384-DC6554F0692C}" dt="2020-12-08T10:18:19.359" v="1116" actId="948"/>
          <ac:spMkLst>
            <pc:docMk/>
            <pc:sldMk cId="0" sldId="287"/>
            <ac:spMk id="717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0:05.240" v="630" actId="1076"/>
          <ac:spMkLst>
            <pc:docMk/>
            <pc:sldMk cId="0" sldId="287"/>
            <ac:spMk id="717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0:00.017" v="629" actId="1076"/>
          <ac:spMkLst>
            <pc:docMk/>
            <pc:sldMk cId="0" sldId="287"/>
            <ac:spMk id="7176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7:28.198" v="1108" actId="14100"/>
          <ac:spMkLst>
            <pc:docMk/>
            <pc:sldMk cId="0" sldId="287"/>
            <ac:spMk id="717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39:26.846" v="627" actId="1076"/>
          <ac:spMkLst>
            <pc:docMk/>
            <pc:sldMk cId="0" sldId="287"/>
            <ac:spMk id="7180" creationId="{00000000-0000-0000-0000-000000000000}"/>
          </ac:spMkLst>
        </pc:spChg>
        <pc:spChg chg="del mod">
          <ac:chgData name="文婷 柴" userId="cc3e45de-2f49-4c89-aeff-00e7b5b5da7e" providerId="ADAL" clId="{B7CB0830-DA78-C24E-B384-DC6554F0692C}" dt="2020-12-08T09:37:47.342" v="566"/>
          <ac:spMkLst>
            <pc:docMk/>
            <pc:sldMk cId="0" sldId="287"/>
            <ac:spMk id="7181" creationId="{00000000-0000-0000-0000-000000000000}"/>
          </ac:spMkLst>
        </pc:spChg>
        <pc:spChg chg="del mod">
          <ac:chgData name="文婷 柴" userId="cc3e45de-2f49-4c89-aeff-00e7b5b5da7e" providerId="ADAL" clId="{B7CB0830-DA78-C24E-B384-DC6554F0692C}" dt="2020-12-08T09:37:20.127" v="553" actId="478"/>
          <ac:spMkLst>
            <pc:docMk/>
            <pc:sldMk cId="0" sldId="287"/>
            <ac:spMk id="7182" creationId="{00000000-0000-0000-0000-000000000000}"/>
          </ac:spMkLst>
        </pc:spChg>
        <pc:spChg chg="del mod">
          <ac:chgData name="文婷 柴" userId="cc3e45de-2f49-4c89-aeff-00e7b5b5da7e" providerId="ADAL" clId="{B7CB0830-DA78-C24E-B384-DC6554F0692C}" dt="2020-12-08T09:37:47.097" v="564" actId="478"/>
          <ac:spMkLst>
            <pc:docMk/>
            <pc:sldMk cId="0" sldId="287"/>
            <ac:spMk id="718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33:29.051" v="461" actId="1076"/>
          <ac:spMkLst>
            <pc:docMk/>
            <pc:sldMk cId="0" sldId="287"/>
            <ac:spMk id="7205" creationId="{00000000-0000-0000-0000-000000000000}"/>
          </ac:spMkLst>
        </pc:spChg>
        <pc:grpChg chg="mod">
          <ac:chgData name="文婷 柴" userId="cc3e45de-2f49-4c89-aeff-00e7b5b5da7e" providerId="ADAL" clId="{B7CB0830-DA78-C24E-B384-DC6554F0692C}" dt="2020-12-08T09:38:49.083" v="616" actId="1076"/>
          <ac:grpSpMkLst>
            <pc:docMk/>
            <pc:sldMk cId="0" sldId="287"/>
            <ac:grpSpMk id="2" creationId="{00000000-0000-0000-0000-000000000000}"/>
          </ac:grpSpMkLst>
        </pc:grpChg>
        <pc:picChg chg="mod">
          <ac:chgData name="文婷 柴" userId="cc3e45de-2f49-4c89-aeff-00e7b5b5da7e" providerId="ADAL" clId="{B7CB0830-DA78-C24E-B384-DC6554F0692C}" dt="2020-12-08T10:17:39.501" v="1111" actId="1037"/>
          <ac:picMkLst>
            <pc:docMk/>
            <pc:sldMk cId="0" sldId="287"/>
            <ac:picMk id="7175" creationId="{00000000-0000-0000-0000-000000000000}"/>
          </ac:picMkLst>
        </pc:picChg>
      </pc:sldChg>
      <pc:sldChg chg="addSp modSp mod">
        <pc:chgData name="文婷 柴" userId="cc3e45de-2f49-4c89-aeff-00e7b5b5da7e" providerId="ADAL" clId="{B7CB0830-DA78-C24E-B384-DC6554F0692C}" dt="2020-12-08T09:46:51.721" v="753" actId="1076"/>
        <pc:sldMkLst>
          <pc:docMk/>
          <pc:sldMk cId="0" sldId="288"/>
        </pc:sldMkLst>
        <pc:spChg chg="add mod">
          <ac:chgData name="文婷 柴" userId="cc3e45de-2f49-4c89-aeff-00e7b5b5da7e" providerId="ADAL" clId="{B7CB0830-DA78-C24E-B384-DC6554F0692C}" dt="2020-12-08T09:44:40.461" v="695" actId="14100"/>
          <ac:spMkLst>
            <pc:docMk/>
            <pc:sldMk cId="0" sldId="288"/>
            <ac:spMk id="7" creationId="{DB707DE7-8180-E44F-9E05-66B5C848EC7F}"/>
          </ac:spMkLst>
        </pc:spChg>
        <pc:spChg chg="add mod">
          <ac:chgData name="文婷 柴" userId="cc3e45de-2f49-4c89-aeff-00e7b5b5da7e" providerId="ADAL" clId="{B7CB0830-DA78-C24E-B384-DC6554F0692C}" dt="2020-12-08T09:45:00.728" v="698" actId="208"/>
          <ac:spMkLst>
            <pc:docMk/>
            <pc:sldMk cId="0" sldId="288"/>
            <ac:spMk id="8" creationId="{046D6F9B-95A5-0946-8482-6CCB27AA7969}"/>
          </ac:spMkLst>
        </pc:spChg>
        <pc:spChg chg="mod">
          <ac:chgData name="文婷 柴" userId="cc3e45de-2f49-4c89-aeff-00e7b5b5da7e" providerId="ADAL" clId="{B7CB0830-DA78-C24E-B384-DC6554F0692C}" dt="2020-12-08T09:45:23.878" v="704" actId="14100"/>
          <ac:spMkLst>
            <pc:docMk/>
            <pc:sldMk cId="0" sldId="288"/>
            <ac:spMk id="9252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5:27.402" v="705" actId="14100"/>
          <ac:spMkLst>
            <pc:docMk/>
            <pc:sldMk cId="0" sldId="288"/>
            <ac:spMk id="925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6:51.721" v="753" actId="1076"/>
          <ac:spMkLst>
            <pc:docMk/>
            <pc:sldMk cId="0" sldId="288"/>
            <ac:spMk id="9277" creationId="{00000000-0000-0000-0000-000000000000}"/>
          </ac:spMkLst>
        </pc:spChg>
        <pc:picChg chg="mod">
          <ac:chgData name="文婷 柴" userId="cc3e45de-2f49-4c89-aeff-00e7b5b5da7e" providerId="ADAL" clId="{B7CB0830-DA78-C24E-B384-DC6554F0692C}" dt="2020-12-08T09:45:16.069" v="703" actId="1038"/>
          <ac:picMkLst>
            <pc:docMk/>
            <pc:sldMk cId="0" sldId="288"/>
            <ac:picMk id="9251" creationId="{00000000-0000-0000-0000-000000000000}"/>
          </ac:picMkLst>
        </pc:picChg>
        <pc:picChg chg="mod">
          <ac:chgData name="文婷 柴" userId="cc3e45de-2f49-4c89-aeff-00e7b5b5da7e" providerId="ADAL" clId="{B7CB0830-DA78-C24E-B384-DC6554F0692C}" dt="2020-12-08T09:45:32.719" v="706" actId="1037"/>
          <ac:picMkLst>
            <pc:docMk/>
            <pc:sldMk cId="0" sldId="288"/>
            <ac:picMk id="9253" creationId="{00000000-0000-0000-0000-000000000000}"/>
          </ac:picMkLst>
        </pc:picChg>
      </pc:sldChg>
      <pc:sldChg chg="addSp delSp modSp mod">
        <pc:chgData name="文婷 柴" userId="cc3e45de-2f49-4c89-aeff-00e7b5b5da7e" providerId="ADAL" clId="{B7CB0830-DA78-C24E-B384-DC6554F0692C}" dt="2020-12-08T09:50:43.210" v="816" actId="1076"/>
        <pc:sldMkLst>
          <pc:docMk/>
          <pc:sldMk cId="0" sldId="290"/>
        </pc:sldMkLst>
        <pc:spChg chg="add mod">
          <ac:chgData name="文婷 柴" userId="cc3e45de-2f49-4c89-aeff-00e7b5b5da7e" providerId="ADAL" clId="{B7CB0830-DA78-C24E-B384-DC6554F0692C}" dt="2020-12-08T09:47:14.818" v="756" actId="14100"/>
          <ac:spMkLst>
            <pc:docMk/>
            <pc:sldMk cId="0" sldId="290"/>
            <ac:spMk id="20" creationId="{435808C8-AAE0-8645-9ACC-06E1345C8DE1}"/>
          </ac:spMkLst>
        </pc:spChg>
        <pc:spChg chg="add mod">
          <ac:chgData name="文婷 柴" userId="cc3e45de-2f49-4c89-aeff-00e7b5b5da7e" providerId="ADAL" clId="{B7CB0830-DA78-C24E-B384-DC6554F0692C}" dt="2020-12-08T09:47:24.949" v="767" actId="1076"/>
          <ac:spMkLst>
            <pc:docMk/>
            <pc:sldMk cId="0" sldId="290"/>
            <ac:spMk id="21" creationId="{DCA8654D-3592-A843-BBB4-494D1D64ED05}"/>
          </ac:spMkLst>
        </pc:spChg>
        <pc:spChg chg="add mod">
          <ac:chgData name="文婷 柴" userId="cc3e45de-2f49-4c89-aeff-00e7b5b5da7e" providerId="ADAL" clId="{B7CB0830-DA78-C24E-B384-DC6554F0692C}" dt="2020-12-08T09:50:03.204" v="797" actId="1076"/>
          <ac:spMkLst>
            <pc:docMk/>
            <pc:sldMk cId="0" sldId="290"/>
            <ac:spMk id="25" creationId="{2BC4E136-FA68-4D49-87D0-E9B24FBF2F1E}"/>
          </ac:spMkLst>
        </pc:spChg>
        <pc:spChg chg="add mod">
          <ac:chgData name="文婷 柴" userId="cc3e45de-2f49-4c89-aeff-00e7b5b5da7e" providerId="ADAL" clId="{B7CB0830-DA78-C24E-B384-DC6554F0692C}" dt="2020-12-08T09:50:43.210" v="816" actId="1076"/>
          <ac:spMkLst>
            <pc:docMk/>
            <pc:sldMk cId="0" sldId="290"/>
            <ac:spMk id="26" creationId="{C45D6E16-D627-7847-854C-4365D8754B9C}"/>
          </ac:spMkLst>
        </pc:spChg>
        <pc:spChg chg="add mod">
          <ac:chgData name="文婷 柴" userId="cc3e45de-2f49-4c89-aeff-00e7b5b5da7e" providerId="ADAL" clId="{B7CB0830-DA78-C24E-B384-DC6554F0692C}" dt="2020-12-08T09:47:35.749" v="769" actId="1076"/>
          <ac:spMkLst>
            <pc:docMk/>
            <pc:sldMk cId="0" sldId="290"/>
            <ac:spMk id="120" creationId="{621680C2-386C-1146-AFD2-61B94D89B2CA}"/>
          </ac:spMkLst>
        </pc:spChg>
        <pc:spChg chg="add mod">
          <ac:chgData name="文婷 柴" userId="cc3e45de-2f49-4c89-aeff-00e7b5b5da7e" providerId="ADAL" clId="{B7CB0830-DA78-C24E-B384-DC6554F0692C}" dt="2020-12-08T09:47:47.066" v="773" actId="20577"/>
          <ac:spMkLst>
            <pc:docMk/>
            <pc:sldMk cId="0" sldId="290"/>
            <ac:spMk id="121" creationId="{D765D184-C2E1-E942-BA4B-98A1C143066F}"/>
          </ac:spMkLst>
        </pc:spChg>
        <pc:spChg chg="mod">
          <ac:chgData name="文婷 柴" userId="cc3e45de-2f49-4c89-aeff-00e7b5b5da7e" providerId="ADAL" clId="{B7CB0830-DA78-C24E-B384-DC6554F0692C}" dt="2020-12-08T09:48:06.777" v="781" actId="1038"/>
          <ac:spMkLst>
            <pc:docMk/>
            <pc:sldMk cId="0" sldId="290"/>
            <ac:spMk id="1135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8:33.668" v="787" actId="14100"/>
          <ac:spMkLst>
            <pc:docMk/>
            <pc:sldMk cId="0" sldId="290"/>
            <ac:spMk id="11356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8:00.073" v="777" actId="1035"/>
          <ac:spMkLst>
            <pc:docMk/>
            <pc:sldMk cId="0" sldId="290"/>
            <ac:spMk id="1137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8:11.278" v="783" actId="1038"/>
          <ac:spMkLst>
            <pc:docMk/>
            <pc:sldMk cId="0" sldId="290"/>
            <ac:spMk id="11393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8:42.380" v="788" actId="14100"/>
          <ac:spMkLst>
            <pc:docMk/>
            <pc:sldMk cId="0" sldId="290"/>
            <ac:spMk id="1139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8:28.029" v="786" actId="14100"/>
          <ac:spMkLst>
            <pc:docMk/>
            <pc:sldMk cId="0" sldId="290"/>
            <ac:spMk id="11398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48:16.199" v="784" actId="1038"/>
          <ac:spMkLst>
            <pc:docMk/>
            <pc:sldMk cId="0" sldId="290"/>
            <ac:spMk id="1141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09:50:28.319" v="801" actId="1076"/>
          <ac:spMkLst>
            <pc:docMk/>
            <pc:sldMk cId="0" sldId="290"/>
            <ac:spMk id="11430" creationId="{00000000-0000-0000-0000-000000000000}"/>
          </ac:spMkLst>
        </pc:spChg>
        <pc:picChg chg="add mod">
          <ac:chgData name="文婷 柴" userId="cc3e45de-2f49-4c89-aeff-00e7b5b5da7e" providerId="ADAL" clId="{B7CB0830-DA78-C24E-B384-DC6554F0692C}" dt="2020-12-08T09:50:10.091" v="799" actId="1076"/>
          <ac:picMkLst>
            <pc:docMk/>
            <pc:sldMk cId="0" sldId="290"/>
            <ac:picMk id="122" creationId="{6D3E1BEB-FDDF-B649-8C58-229760ABF08E}"/>
          </ac:picMkLst>
        </pc:picChg>
        <pc:cxnChg chg="add del mod">
          <ac:chgData name="文婷 柴" userId="cc3e45de-2f49-4c89-aeff-00e7b5b5da7e" providerId="ADAL" clId="{B7CB0830-DA78-C24E-B384-DC6554F0692C}" dt="2020-12-08T09:49:59.712" v="796" actId="478"/>
          <ac:cxnSpMkLst>
            <pc:docMk/>
            <pc:sldMk cId="0" sldId="290"/>
            <ac:cxnSpMk id="23" creationId="{1E5525B1-B200-CA45-860C-F1736E04D4CC}"/>
          </ac:cxnSpMkLst>
        </pc:cxnChg>
      </pc:sldChg>
      <pc:sldChg chg="delSp del mod">
        <pc:chgData name="文婷 柴" userId="cc3e45de-2f49-4c89-aeff-00e7b5b5da7e" providerId="ADAL" clId="{B7CB0830-DA78-C24E-B384-DC6554F0692C}" dt="2020-12-08T10:05:01.745" v="902" actId="2696"/>
        <pc:sldMkLst>
          <pc:docMk/>
          <pc:sldMk cId="0" sldId="300"/>
        </pc:sldMkLst>
        <pc:picChg chg="del">
          <ac:chgData name="文婷 柴" userId="cc3e45de-2f49-4c89-aeff-00e7b5b5da7e" providerId="ADAL" clId="{B7CB0830-DA78-C24E-B384-DC6554F0692C}" dt="2020-12-08T10:03:38.534" v="886" actId="21"/>
          <ac:picMkLst>
            <pc:docMk/>
            <pc:sldMk cId="0" sldId="300"/>
            <ac:picMk id="1026" creationId="{00000000-0000-0000-0000-000000000000}"/>
          </ac:picMkLst>
        </pc:picChg>
      </pc:sldChg>
      <pc:sldChg chg="addSp delSp modSp mod modClrScheme chgLayout">
        <pc:chgData name="文婷 柴" userId="cc3e45de-2f49-4c89-aeff-00e7b5b5da7e" providerId="ADAL" clId="{B7CB0830-DA78-C24E-B384-DC6554F0692C}" dt="2020-12-08T10:15:40.773" v="1101" actId="1076"/>
        <pc:sldMkLst>
          <pc:docMk/>
          <pc:sldMk cId="0" sldId="301"/>
        </pc:sldMkLst>
        <pc:spChg chg="add 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2" creationId="{CEA03E65-635E-8640-B0E1-CB47453459A0}"/>
          </ac:spMkLst>
        </pc:spChg>
        <pc:spChg chg="add del mod">
          <ac:chgData name="文婷 柴" userId="cc3e45de-2f49-4c89-aeff-00e7b5b5da7e" providerId="ADAL" clId="{B7CB0830-DA78-C24E-B384-DC6554F0692C}" dt="2020-12-08T10:13:03.154" v="1013" actId="478"/>
          <ac:spMkLst>
            <pc:docMk/>
            <pc:sldMk cId="0" sldId="301"/>
            <ac:spMk id="3" creationId="{449DC259-5983-A548-9F42-BCE1013FA890}"/>
          </ac:spMkLst>
        </pc:spChg>
        <pc:spChg chg="add 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4" creationId="{B3ECC1CE-BB0C-A147-A5A5-3F8697FB8BC6}"/>
          </ac:spMkLst>
        </pc:spChg>
        <pc:spChg chg="add 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5" creationId="{EBB91F01-7C68-C546-A969-F2C91A063CBB}"/>
          </ac:spMkLst>
        </pc:spChg>
        <pc:spChg chg="add mod ord">
          <ac:chgData name="文婷 柴" userId="cc3e45de-2f49-4c89-aeff-00e7b5b5da7e" providerId="ADAL" clId="{B7CB0830-DA78-C24E-B384-DC6554F0692C}" dt="2020-12-08T10:15:35.033" v="1100" actId="1076"/>
          <ac:spMkLst>
            <pc:docMk/>
            <pc:sldMk cId="0" sldId="301"/>
            <ac:spMk id="6" creationId="{D4666E57-4BA2-F04B-A91F-A11BDAEFB90F}"/>
          </ac:spMkLst>
        </pc:spChg>
        <pc:spChg chg="mod">
          <ac:chgData name="文婷 柴" userId="cc3e45de-2f49-4c89-aeff-00e7b5b5da7e" providerId="ADAL" clId="{B7CB0830-DA78-C24E-B384-DC6554F0692C}" dt="2020-12-08T10:15:31.221" v="1098" actId="1076"/>
          <ac:spMkLst>
            <pc:docMk/>
            <pc:sldMk cId="0" sldId="301"/>
            <ac:spMk id="8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31.221" v="1098" actId="1076"/>
          <ac:spMkLst>
            <pc:docMk/>
            <pc:sldMk cId="0" sldId="301"/>
            <ac:spMk id="9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31.221" v="1098" actId="1076"/>
          <ac:spMkLst>
            <pc:docMk/>
            <pc:sldMk cId="0" sldId="301"/>
            <ac:spMk id="1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31.221" v="1098" actId="1076"/>
          <ac:spMkLst>
            <pc:docMk/>
            <pc:sldMk cId="0" sldId="301"/>
            <ac:spMk id="11" creationId="{00000000-0000-0000-0000-000000000000}"/>
          </ac:spMkLst>
        </pc:spChg>
        <pc:spChg chg="add 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13" creationId="{2FBD1C87-D8FD-5F43-865A-61EC5F100248}"/>
          </ac:spMkLst>
        </pc:spChg>
        <pc:spChg chg="del mod">
          <ac:chgData name="文婷 柴" userId="cc3e45de-2f49-4c89-aeff-00e7b5b5da7e" providerId="ADAL" clId="{B7CB0830-DA78-C24E-B384-DC6554F0692C}" dt="2020-12-08T10:14:27.973" v="1084" actId="478"/>
          <ac:spMkLst>
            <pc:docMk/>
            <pc:sldMk cId="0" sldId="301"/>
            <ac:spMk id="17410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17411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40.773" v="1101" actId="1076"/>
          <ac:spMkLst>
            <pc:docMk/>
            <pc:sldMk cId="0" sldId="301"/>
            <ac:spMk id="17414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17415" creationId="{00000000-0000-0000-0000-000000000000}"/>
          </ac:spMkLst>
        </pc:spChg>
        <pc:spChg chg="mod">
          <ac:chgData name="文婷 柴" userId="cc3e45de-2f49-4c89-aeff-00e7b5b5da7e" providerId="ADAL" clId="{B7CB0830-DA78-C24E-B384-DC6554F0692C}" dt="2020-12-08T10:15:22.201" v="1097" actId="1076"/>
          <ac:spMkLst>
            <pc:docMk/>
            <pc:sldMk cId="0" sldId="301"/>
            <ac:spMk id="17416" creationId="{00000000-0000-0000-0000-000000000000}"/>
          </ac:spMkLst>
        </pc:spChg>
        <pc:picChg chg="mod">
          <ac:chgData name="文婷 柴" userId="cc3e45de-2f49-4c89-aeff-00e7b5b5da7e" providerId="ADAL" clId="{B7CB0830-DA78-C24E-B384-DC6554F0692C}" dt="2020-12-08T10:15:22.201" v="1097" actId="1076"/>
          <ac:picMkLst>
            <pc:docMk/>
            <pc:sldMk cId="0" sldId="301"/>
            <ac:picMk id="17412" creationId="{00000000-0000-0000-0000-000000000000}"/>
          </ac:picMkLst>
        </pc:picChg>
      </pc:sldChg>
      <pc:sldChg chg="modSp mod">
        <pc:chgData name="文婷 柴" userId="cc3e45de-2f49-4c89-aeff-00e7b5b5da7e" providerId="ADAL" clId="{B7CB0830-DA78-C24E-B384-DC6554F0692C}" dt="2020-12-08T10:02:30.634" v="880" actId="12"/>
        <pc:sldMkLst>
          <pc:docMk/>
          <pc:sldMk cId="1135430911" sldId="302"/>
        </pc:sldMkLst>
        <pc:spChg chg="mod">
          <ac:chgData name="文婷 柴" userId="cc3e45de-2f49-4c89-aeff-00e7b5b5da7e" providerId="ADAL" clId="{B7CB0830-DA78-C24E-B384-DC6554F0692C}" dt="2020-12-08T10:02:30.634" v="880" actId="12"/>
          <ac:spMkLst>
            <pc:docMk/>
            <pc:sldMk cId="1135430911" sldId="302"/>
            <ac:spMk id="2" creationId="{00000000-0000-0000-0000-000000000000}"/>
          </ac:spMkLst>
        </pc:spChg>
      </pc:sldChg>
      <pc:sldChg chg="delSp modSp del mod">
        <pc:chgData name="文婷 柴" userId="cc3e45de-2f49-4c89-aeff-00e7b5b5da7e" providerId="ADAL" clId="{B7CB0830-DA78-C24E-B384-DC6554F0692C}" dt="2020-12-08T10:02:18.334" v="879" actId="2696"/>
        <pc:sldMkLst>
          <pc:docMk/>
          <pc:sldMk cId="3218820445" sldId="303"/>
        </pc:sldMkLst>
        <pc:picChg chg="del mod modCrop">
          <ac:chgData name="文婷 柴" userId="cc3e45de-2f49-4c89-aeff-00e7b5b5da7e" providerId="ADAL" clId="{B7CB0830-DA78-C24E-B384-DC6554F0692C}" dt="2020-12-08T09:55:31.342" v="845" actId="21"/>
          <ac:picMkLst>
            <pc:docMk/>
            <pc:sldMk cId="3218820445" sldId="303"/>
            <ac:picMk id="5" creationId="{362A8765-7F82-6B47-B2C7-A8135177E8E9}"/>
          </ac:picMkLst>
        </pc:picChg>
      </pc:sldChg>
      <pc:sldChg chg="addSp delSp modSp mod modClrScheme modAnim chgLayout">
        <pc:chgData name="文婷 柴" userId="cc3e45de-2f49-4c89-aeff-00e7b5b5da7e" providerId="ADAL" clId="{B7CB0830-DA78-C24E-B384-DC6554F0692C}" dt="2020-12-13T13:00:46.368" v="2397"/>
        <pc:sldMkLst>
          <pc:docMk/>
          <pc:sldMk cId="465178749" sldId="304"/>
        </pc:sldMkLst>
        <pc:spChg chg="add mod">
          <ac:chgData name="文婷 柴" userId="cc3e45de-2f49-4c89-aeff-00e7b5b5da7e" providerId="ADAL" clId="{B7CB0830-DA78-C24E-B384-DC6554F0692C}" dt="2020-12-13T13:00:16.659" v="2393" actId="20577"/>
          <ac:spMkLst>
            <pc:docMk/>
            <pc:sldMk cId="465178749" sldId="304"/>
            <ac:spMk id="3" creationId="{2ED1F4DE-8437-B14E-8763-5009C50F3FF9}"/>
          </ac:spMkLst>
        </pc:spChg>
        <pc:spChg chg="add mod">
          <ac:chgData name="文婷 柴" userId="cc3e45de-2f49-4c89-aeff-00e7b5b5da7e" providerId="ADAL" clId="{B7CB0830-DA78-C24E-B384-DC6554F0692C}" dt="2020-12-13T12:55:33.210" v="2302" actId="1076"/>
          <ac:spMkLst>
            <pc:docMk/>
            <pc:sldMk cId="465178749" sldId="304"/>
            <ac:spMk id="4" creationId="{7F6F8A5C-36D6-DB48-B648-DEE4ED553670}"/>
          </ac:spMkLst>
        </pc:spChg>
        <pc:spChg chg="add del mod">
          <ac:chgData name="文婷 柴" userId="cc3e45de-2f49-4c89-aeff-00e7b5b5da7e" providerId="ADAL" clId="{B7CB0830-DA78-C24E-B384-DC6554F0692C}" dt="2020-12-11T08:49:57.850" v="1961"/>
          <ac:spMkLst>
            <pc:docMk/>
            <pc:sldMk cId="465178749" sldId="304"/>
            <ac:spMk id="5" creationId="{F05B004E-10F3-C94F-8CDE-9FB8D17E2EC5}"/>
          </ac:spMkLst>
        </pc:spChg>
        <pc:spChg chg="add mod">
          <ac:chgData name="文婷 柴" userId="cc3e45de-2f49-4c89-aeff-00e7b5b5da7e" providerId="ADAL" clId="{B7CB0830-DA78-C24E-B384-DC6554F0692C}" dt="2020-12-13T12:55:33.210" v="2302" actId="1076"/>
          <ac:spMkLst>
            <pc:docMk/>
            <pc:sldMk cId="465178749" sldId="304"/>
            <ac:spMk id="6" creationId="{9BE24AF1-516C-744F-B9ED-1C069B78DD6A}"/>
          </ac:spMkLst>
        </pc:spChg>
        <pc:spChg chg="add del mod">
          <ac:chgData name="文婷 柴" userId="cc3e45de-2f49-4c89-aeff-00e7b5b5da7e" providerId="ADAL" clId="{B7CB0830-DA78-C24E-B384-DC6554F0692C}" dt="2020-12-13T12:57:29.472" v="2320" actId="478"/>
          <ac:spMkLst>
            <pc:docMk/>
            <pc:sldMk cId="465178749" sldId="304"/>
            <ac:spMk id="10" creationId="{BC20F9EC-B814-2E49-805C-4EC0D024D6BF}"/>
          </ac:spMkLst>
        </pc:spChg>
        <pc:spChg chg="add mod ord">
          <ac:chgData name="文婷 柴" userId="cc3e45de-2f49-4c89-aeff-00e7b5b5da7e" providerId="ADAL" clId="{B7CB0830-DA78-C24E-B384-DC6554F0692C}" dt="2020-12-13T12:57:51.202" v="2341" actId="20577"/>
          <ac:spMkLst>
            <pc:docMk/>
            <pc:sldMk cId="465178749" sldId="304"/>
            <ac:spMk id="11" creationId="{1F8C6A58-B8F2-F14D-9714-2BA6F0B265BC}"/>
          </ac:spMkLst>
        </pc:spChg>
        <pc:picChg chg="mod">
          <ac:chgData name="文婷 柴" userId="cc3e45de-2f49-4c89-aeff-00e7b5b5da7e" providerId="ADAL" clId="{B7CB0830-DA78-C24E-B384-DC6554F0692C}" dt="2020-12-13T12:56:11.289" v="2313" actId="1076"/>
          <ac:picMkLst>
            <pc:docMk/>
            <pc:sldMk cId="465178749" sldId="304"/>
            <ac:picMk id="2" creationId="{F319C8A9-9661-0349-846D-107C27A02316}"/>
          </ac:picMkLst>
        </pc:picChg>
        <pc:picChg chg="add mod modCrop">
          <ac:chgData name="文婷 柴" userId="cc3e45de-2f49-4c89-aeff-00e7b5b5da7e" providerId="ADAL" clId="{B7CB0830-DA78-C24E-B384-DC6554F0692C}" dt="2020-12-13T12:56:04.474" v="2312" actId="1076"/>
          <ac:picMkLst>
            <pc:docMk/>
            <pc:sldMk cId="465178749" sldId="304"/>
            <ac:picMk id="9" creationId="{CEC8351A-061F-E84C-817D-AFFD896F7F59}"/>
          </ac:picMkLst>
        </pc:picChg>
        <pc:cxnChg chg="add mod">
          <ac:chgData name="文婷 柴" userId="cc3e45de-2f49-4c89-aeff-00e7b5b5da7e" providerId="ADAL" clId="{B7CB0830-DA78-C24E-B384-DC6554F0692C}" dt="2020-12-13T12:55:33.210" v="2302" actId="1076"/>
          <ac:cxnSpMkLst>
            <pc:docMk/>
            <pc:sldMk cId="465178749" sldId="304"/>
            <ac:cxnSpMk id="8" creationId="{8A9D2245-2AA1-EF45-8618-BA93901C7AE9}"/>
          </ac:cxnSpMkLst>
        </pc:cxnChg>
      </pc:sldChg>
      <pc:sldChg chg="addSp modSp mod modAnim">
        <pc:chgData name="文婷 柴" userId="cc3e45de-2f49-4c89-aeff-00e7b5b5da7e" providerId="ADAL" clId="{B7CB0830-DA78-C24E-B384-DC6554F0692C}" dt="2020-12-10T10:53:48.330" v="1800" actId="1076"/>
        <pc:sldMkLst>
          <pc:docMk/>
          <pc:sldMk cId="1256871041" sldId="305"/>
        </pc:sldMkLst>
        <pc:spChg chg="add mod">
          <ac:chgData name="文婷 柴" userId="cc3e45de-2f49-4c89-aeff-00e7b5b5da7e" providerId="ADAL" clId="{B7CB0830-DA78-C24E-B384-DC6554F0692C}" dt="2020-12-10T10:53:39.260" v="1796" actId="1076"/>
          <ac:spMkLst>
            <pc:docMk/>
            <pc:sldMk cId="1256871041" sldId="305"/>
            <ac:spMk id="4" creationId="{98BAA56C-57C5-EC48-A1CF-A6A93E283C21}"/>
          </ac:spMkLst>
        </pc:spChg>
        <pc:picChg chg="mod modCrop">
          <ac:chgData name="文婷 柴" userId="cc3e45de-2f49-4c89-aeff-00e7b5b5da7e" providerId="ADAL" clId="{B7CB0830-DA78-C24E-B384-DC6554F0692C}" dt="2020-12-10T10:53:39.260" v="1796" actId="1076"/>
          <ac:picMkLst>
            <pc:docMk/>
            <pc:sldMk cId="1256871041" sldId="305"/>
            <ac:picMk id="2" creationId="{8B3E1B34-8B95-224A-8ABC-D0CC60A31FB3}"/>
          </ac:picMkLst>
        </pc:picChg>
        <pc:picChg chg="mod modCrop">
          <ac:chgData name="文婷 柴" userId="cc3e45de-2f49-4c89-aeff-00e7b5b5da7e" providerId="ADAL" clId="{B7CB0830-DA78-C24E-B384-DC6554F0692C}" dt="2020-12-10T10:53:48.330" v="1800" actId="1076"/>
          <ac:picMkLst>
            <pc:docMk/>
            <pc:sldMk cId="1256871041" sldId="305"/>
            <ac:picMk id="3" creationId="{21AA2FD1-AAC9-AF46-8F79-43A4AD496920}"/>
          </ac:picMkLst>
        </pc:picChg>
        <pc:picChg chg="add mod modCrop">
          <ac:chgData name="文婷 柴" userId="cc3e45de-2f49-4c89-aeff-00e7b5b5da7e" providerId="ADAL" clId="{B7CB0830-DA78-C24E-B384-DC6554F0692C}" dt="2020-12-10T10:53:46.397" v="1799" actId="1076"/>
          <ac:picMkLst>
            <pc:docMk/>
            <pc:sldMk cId="1256871041" sldId="305"/>
            <ac:picMk id="6" creationId="{2C2286A3-5BB2-3145-A75B-9E253FA089FF}"/>
          </ac:picMkLst>
        </pc:picChg>
      </pc:sldChg>
      <pc:sldChg chg="addSp modSp mod modAnim">
        <pc:chgData name="文婷 柴" userId="cc3e45de-2f49-4c89-aeff-00e7b5b5da7e" providerId="ADAL" clId="{B7CB0830-DA78-C24E-B384-DC6554F0692C}" dt="2020-12-08T09:54:14.347" v="839"/>
        <pc:sldMkLst>
          <pc:docMk/>
          <pc:sldMk cId="3751027954" sldId="306"/>
        </pc:sldMkLst>
        <pc:spChg chg="add mod">
          <ac:chgData name="文婷 柴" userId="cc3e45de-2f49-4c89-aeff-00e7b5b5da7e" providerId="ADAL" clId="{B7CB0830-DA78-C24E-B384-DC6554F0692C}" dt="2020-12-08T09:51:28.648" v="818" actId="1076"/>
          <ac:spMkLst>
            <pc:docMk/>
            <pc:sldMk cId="3751027954" sldId="306"/>
            <ac:spMk id="2" creationId="{E44E2537-0665-5F4C-A0C6-9D3097D0D95A}"/>
          </ac:spMkLst>
        </pc:spChg>
        <pc:spChg chg="add mod">
          <ac:chgData name="文婷 柴" userId="cc3e45de-2f49-4c89-aeff-00e7b5b5da7e" providerId="ADAL" clId="{B7CB0830-DA78-C24E-B384-DC6554F0692C}" dt="2020-12-08T09:51:22.796" v="817" actId="1076"/>
          <ac:spMkLst>
            <pc:docMk/>
            <pc:sldMk cId="3751027954" sldId="306"/>
            <ac:spMk id="4" creationId="{5CB35F22-9123-6D44-80EC-791BC9BB70D7}"/>
          </ac:spMkLst>
        </pc:spChg>
        <pc:spChg chg="add mod">
          <ac:chgData name="文婷 柴" userId="cc3e45de-2f49-4c89-aeff-00e7b5b5da7e" providerId="ADAL" clId="{B7CB0830-DA78-C24E-B384-DC6554F0692C}" dt="2020-12-07T09:48:55.049" v="119" actId="1076"/>
          <ac:spMkLst>
            <pc:docMk/>
            <pc:sldMk cId="3751027954" sldId="306"/>
            <ac:spMk id="6" creationId="{73044100-F268-684D-9362-BC4452F34E5A}"/>
          </ac:spMkLst>
        </pc:spChg>
        <pc:spChg chg="add mod">
          <ac:chgData name="文婷 柴" userId="cc3e45de-2f49-4c89-aeff-00e7b5b5da7e" providerId="ADAL" clId="{B7CB0830-DA78-C24E-B384-DC6554F0692C}" dt="2020-12-08T09:52:57.314" v="830" actId="1038"/>
          <ac:spMkLst>
            <pc:docMk/>
            <pc:sldMk cId="3751027954" sldId="306"/>
            <ac:spMk id="8" creationId="{1155757D-CB1C-9644-BF2E-866A0E2D81C6}"/>
          </ac:spMkLst>
        </pc:spChg>
        <pc:spChg chg="add mod">
          <ac:chgData name="文婷 柴" userId="cc3e45de-2f49-4c89-aeff-00e7b5b5da7e" providerId="ADAL" clId="{B7CB0830-DA78-C24E-B384-DC6554F0692C}" dt="2020-12-08T09:52:35.646" v="826" actId="208"/>
          <ac:spMkLst>
            <pc:docMk/>
            <pc:sldMk cId="3751027954" sldId="306"/>
            <ac:spMk id="10" creationId="{0E0542CC-6893-F747-A3FF-8F64053564BA}"/>
          </ac:spMkLst>
        </pc:spChg>
        <pc:spChg chg="add mod">
          <ac:chgData name="文婷 柴" userId="cc3e45de-2f49-4c89-aeff-00e7b5b5da7e" providerId="ADAL" clId="{B7CB0830-DA78-C24E-B384-DC6554F0692C}" dt="2020-12-08T09:52:50.470" v="829" actId="1038"/>
          <ac:spMkLst>
            <pc:docMk/>
            <pc:sldMk cId="3751027954" sldId="306"/>
            <ac:spMk id="11" creationId="{E459B0DA-3D02-C74B-9981-70FC7F8F16C3}"/>
          </ac:spMkLst>
        </pc:spChg>
        <pc:spChg chg="add mod">
          <ac:chgData name="文婷 柴" userId="cc3e45de-2f49-4c89-aeff-00e7b5b5da7e" providerId="ADAL" clId="{B7CB0830-DA78-C24E-B384-DC6554F0692C}" dt="2020-12-08T09:53:38.833" v="837" actId="1037"/>
          <ac:spMkLst>
            <pc:docMk/>
            <pc:sldMk cId="3751027954" sldId="306"/>
            <ac:spMk id="12" creationId="{81681B73-B48D-704F-BFDA-8729E0611064}"/>
          </ac:spMkLst>
        </pc:spChg>
        <pc:picChg chg="mod">
          <ac:chgData name="文婷 柴" userId="cc3e45de-2f49-4c89-aeff-00e7b5b5da7e" providerId="ADAL" clId="{B7CB0830-DA78-C24E-B384-DC6554F0692C}" dt="2020-12-07T09:48:42.612" v="114" actId="14100"/>
          <ac:picMkLst>
            <pc:docMk/>
            <pc:sldMk cId="3751027954" sldId="306"/>
            <ac:picMk id="5" creationId="{B6FC076A-F2BA-7C4E-95BF-A8953E34E339}"/>
          </ac:picMkLst>
        </pc:picChg>
        <pc:picChg chg="mod">
          <ac:chgData name="文婷 柴" userId="cc3e45de-2f49-4c89-aeff-00e7b5b5da7e" providerId="ADAL" clId="{B7CB0830-DA78-C24E-B384-DC6554F0692C}" dt="2020-12-08T09:51:59.237" v="822" actId="1076"/>
          <ac:picMkLst>
            <pc:docMk/>
            <pc:sldMk cId="3751027954" sldId="306"/>
            <ac:picMk id="7" creationId="{6452209A-1CF5-C548-91A4-DAE11BD34027}"/>
          </ac:picMkLst>
        </pc:picChg>
        <pc:picChg chg="mod">
          <ac:chgData name="文婷 柴" userId="cc3e45de-2f49-4c89-aeff-00e7b5b5da7e" providerId="ADAL" clId="{B7CB0830-DA78-C24E-B384-DC6554F0692C}" dt="2020-12-07T09:48:37.024" v="113" actId="1076"/>
          <ac:picMkLst>
            <pc:docMk/>
            <pc:sldMk cId="3751027954" sldId="306"/>
            <ac:picMk id="9" creationId="{38D04E11-A1BD-BC48-978C-6225E2439F25}"/>
          </ac:picMkLst>
        </pc:picChg>
      </pc:sldChg>
      <pc:sldChg chg="addSp delSp modSp mod ord modClrScheme chgLayout">
        <pc:chgData name="文婷 柴" userId="cc3e45de-2f49-4c89-aeff-00e7b5b5da7e" providerId="ADAL" clId="{B7CB0830-DA78-C24E-B384-DC6554F0692C}" dt="2020-12-08T11:01:02.874" v="1507" actId="113"/>
        <pc:sldMkLst>
          <pc:docMk/>
          <pc:sldMk cId="3981978514" sldId="307"/>
        </pc:sldMkLst>
        <pc:spChg chg="mod">
          <ac:chgData name="文婷 柴" userId="cc3e45de-2f49-4c89-aeff-00e7b5b5da7e" providerId="ADAL" clId="{B7CB0830-DA78-C24E-B384-DC6554F0692C}" dt="2020-12-08T10:25:29.138" v="1174" actId="1076"/>
          <ac:spMkLst>
            <pc:docMk/>
            <pc:sldMk cId="3981978514" sldId="307"/>
            <ac:spMk id="2" creationId="{FC6D6F0F-FDCE-464B-BD25-DFA2D0853A85}"/>
          </ac:spMkLst>
        </pc:spChg>
        <pc:spChg chg="mod">
          <ac:chgData name="文婷 柴" userId="cc3e45de-2f49-4c89-aeff-00e7b5b5da7e" providerId="ADAL" clId="{B7CB0830-DA78-C24E-B384-DC6554F0692C}" dt="2020-12-08T10:25:44.925" v="1176" actId="1076"/>
          <ac:spMkLst>
            <pc:docMk/>
            <pc:sldMk cId="3981978514" sldId="307"/>
            <ac:spMk id="3" creationId="{65A5FE34-F674-0447-A3D0-7F2061623D1A}"/>
          </ac:spMkLst>
        </pc:spChg>
        <pc:spChg chg="add del mod">
          <ac:chgData name="文婷 柴" userId="cc3e45de-2f49-4c89-aeff-00e7b5b5da7e" providerId="ADAL" clId="{B7CB0830-DA78-C24E-B384-DC6554F0692C}" dt="2020-12-07T09:53:18.345" v="395" actId="478"/>
          <ac:spMkLst>
            <pc:docMk/>
            <pc:sldMk cId="3981978514" sldId="307"/>
            <ac:spMk id="4" creationId="{FE65DA53-D6A2-DD4C-9632-E00D36FD2ACE}"/>
          </ac:spMkLst>
        </pc:spChg>
        <pc:spChg chg="add mod">
          <ac:chgData name="文婷 柴" userId="cc3e45de-2f49-4c89-aeff-00e7b5b5da7e" providerId="ADAL" clId="{B7CB0830-DA78-C24E-B384-DC6554F0692C}" dt="2020-12-08T11:01:02.874" v="1507" actId="113"/>
          <ac:spMkLst>
            <pc:docMk/>
            <pc:sldMk cId="3981978514" sldId="307"/>
            <ac:spMk id="6" creationId="{7BA3DEED-7617-184F-9E6F-04C634936C3F}"/>
          </ac:spMkLst>
        </pc:spChg>
        <pc:spChg chg="add mod">
          <ac:chgData name="文婷 柴" userId="cc3e45de-2f49-4c89-aeff-00e7b5b5da7e" providerId="ADAL" clId="{B7CB0830-DA78-C24E-B384-DC6554F0692C}" dt="2020-12-08T10:26:05.286" v="1180" actId="1076"/>
          <ac:spMkLst>
            <pc:docMk/>
            <pc:sldMk cId="3981978514" sldId="307"/>
            <ac:spMk id="12" creationId="{5DB2053D-7580-C147-868E-22009E749749}"/>
          </ac:spMkLst>
        </pc:spChg>
        <pc:spChg chg="add mod ord">
          <ac:chgData name="文婷 柴" userId="cc3e45de-2f49-4c89-aeff-00e7b5b5da7e" providerId="ADAL" clId="{B7CB0830-DA78-C24E-B384-DC6554F0692C}" dt="2020-12-08T10:32:47.873" v="1355" actId="20577"/>
          <ac:spMkLst>
            <pc:docMk/>
            <pc:sldMk cId="3981978514" sldId="307"/>
            <ac:spMk id="13" creationId="{771BC92D-7999-AB41-B505-065EB302560B}"/>
          </ac:spMkLst>
        </pc:spChg>
        <pc:picChg chg="mod">
          <ac:chgData name="文婷 柴" userId="cc3e45de-2f49-4c89-aeff-00e7b5b5da7e" providerId="ADAL" clId="{B7CB0830-DA78-C24E-B384-DC6554F0692C}" dt="2020-12-08T10:25:22.825" v="1173" actId="1076"/>
          <ac:picMkLst>
            <pc:docMk/>
            <pc:sldMk cId="3981978514" sldId="307"/>
            <ac:picMk id="5" creationId="{64328DF0-04E7-3E44-AF1F-8B007C14A7EB}"/>
          </ac:picMkLst>
        </pc:picChg>
        <pc:picChg chg="mod">
          <ac:chgData name="文婷 柴" userId="cc3e45de-2f49-4c89-aeff-00e7b5b5da7e" providerId="ADAL" clId="{B7CB0830-DA78-C24E-B384-DC6554F0692C}" dt="2020-12-08T10:25:44.925" v="1176" actId="1076"/>
          <ac:picMkLst>
            <pc:docMk/>
            <pc:sldMk cId="3981978514" sldId="307"/>
            <ac:picMk id="7" creationId="{DDA79249-758B-9243-B8F6-40452210D2FF}"/>
          </ac:picMkLst>
        </pc:picChg>
        <pc:picChg chg="add mod">
          <ac:chgData name="文婷 柴" userId="cc3e45de-2f49-4c89-aeff-00e7b5b5da7e" providerId="ADAL" clId="{B7CB0830-DA78-C24E-B384-DC6554F0692C}" dt="2020-12-08T10:32:55.230" v="1357" actId="1076"/>
          <ac:picMkLst>
            <pc:docMk/>
            <pc:sldMk cId="3981978514" sldId="307"/>
            <ac:picMk id="8" creationId="{3A22C313-D65B-6E4B-8A48-7AFFEEDE3CC8}"/>
          </ac:picMkLst>
        </pc:picChg>
        <pc:picChg chg="mod">
          <ac:chgData name="文婷 柴" userId="cc3e45de-2f49-4c89-aeff-00e7b5b5da7e" providerId="ADAL" clId="{B7CB0830-DA78-C24E-B384-DC6554F0692C}" dt="2020-12-08T10:25:51.764" v="1177" actId="1076"/>
          <ac:picMkLst>
            <pc:docMk/>
            <pc:sldMk cId="3981978514" sldId="307"/>
            <ac:picMk id="9" creationId="{AC984ACD-D118-444A-99A0-A56976E74384}"/>
          </ac:picMkLst>
        </pc:picChg>
        <pc:cxnChg chg="add del mod">
          <ac:chgData name="文婷 柴" userId="cc3e45de-2f49-4c89-aeff-00e7b5b5da7e" providerId="ADAL" clId="{B7CB0830-DA78-C24E-B384-DC6554F0692C}" dt="2020-12-08T10:25:31.490" v="1175" actId="478"/>
          <ac:cxnSpMkLst>
            <pc:docMk/>
            <pc:sldMk cId="3981978514" sldId="307"/>
            <ac:cxnSpMk id="11" creationId="{F2B40E40-1549-0F4C-8A70-9AFCBE469DB1}"/>
          </ac:cxnSpMkLst>
        </pc:cxnChg>
      </pc:sldChg>
      <pc:sldChg chg="modSp new mod">
        <pc:chgData name="文婷 柴" userId="cc3e45de-2f49-4c89-aeff-00e7b5b5da7e" providerId="ADAL" clId="{B7CB0830-DA78-C24E-B384-DC6554F0692C}" dt="2020-12-10T10:47:44.086" v="1754" actId="207"/>
        <pc:sldMkLst>
          <pc:docMk/>
          <pc:sldMk cId="2428017114" sldId="308"/>
        </pc:sldMkLst>
        <pc:spChg chg="mod">
          <ac:chgData name="文婷 柴" userId="cc3e45de-2f49-4c89-aeff-00e7b5b5da7e" providerId="ADAL" clId="{B7CB0830-DA78-C24E-B384-DC6554F0692C}" dt="2020-12-10T10:44:06.063" v="1719" actId="12"/>
          <ac:spMkLst>
            <pc:docMk/>
            <pc:sldMk cId="2428017114" sldId="308"/>
            <ac:spMk id="2" creationId="{C9EB53C7-7981-3443-9E94-330FCD92B994}"/>
          </ac:spMkLst>
        </pc:spChg>
        <pc:spChg chg="mod">
          <ac:chgData name="文婷 柴" userId="cc3e45de-2f49-4c89-aeff-00e7b5b5da7e" providerId="ADAL" clId="{B7CB0830-DA78-C24E-B384-DC6554F0692C}" dt="2020-12-10T10:47:44.086" v="1754" actId="207"/>
          <ac:spMkLst>
            <pc:docMk/>
            <pc:sldMk cId="2428017114" sldId="308"/>
            <ac:spMk id="3" creationId="{9AF78FBB-3A81-1744-9D55-FA7DA29BEA29}"/>
          </ac:spMkLst>
        </pc:spChg>
      </pc:sldChg>
      <pc:sldChg chg="addSp modSp new mod modAnim">
        <pc:chgData name="文婷 柴" userId="cc3e45de-2f49-4c89-aeff-00e7b5b5da7e" providerId="ADAL" clId="{B7CB0830-DA78-C24E-B384-DC6554F0692C}" dt="2020-12-10T11:01:54.711" v="1864" actId="113"/>
        <pc:sldMkLst>
          <pc:docMk/>
          <pc:sldMk cId="178739816" sldId="309"/>
        </pc:sldMkLst>
        <pc:spChg chg="mod">
          <ac:chgData name="文婷 柴" userId="cc3e45de-2f49-4c89-aeff-00e7b5b5da7e" providerId="ADAL" clId="{B7CB0830-DA78-C24E-B384-DC6554F0692C}" dt="2020-12-10T10:55:12.824" v="1823" actId="1076"/>
          <ac:spMkLst>
            <pc:docMk/>
            <pc:sldMk cId="178739816" sldId="309"/>
            <ac:spMk id="2" creationId="{DCB7D666-6F62-984A-8641-F381A36F135E}"/>
          </ac:spMkLst>
        </pc:spChg>
        <pc:spChg chg="add mod">
          <ac:chgData name="文婷 柴" userId="cc3e45de-2f49-4c89-aeff-00e7b5b5da7e" providerId="ADAL" clId="{B7CB0830-DA78-C24E-B384-DC6554F0692C}" dt="2020-12-10T11:01:54.711" v="1864" actId="113"/>
          <ac:spMkLst>
            <pc:docMk/>
            <pc:sldMk cId="178739816" sldId="309"/>
            <ac:spMk id="4" creationId="{50599170-B650-6342-8636-1D207DEFA973}"/>
          </ac:spMkLst>
        </pc:spChg>
        <pc:picChg chg="add mod">
          <ac:chgData name="文婷 柴" userId="cc3e45de-2f49-4c89-aeff-00e7b5b5da7e" providerId="ADAL" clId="{B7CB0830-DA78-C24E-B384-DC6554F0692C}" dt="2020-12-10T10:55:02.536" v="1821" actId="1076"/>
          <ac:picMkLst>
            <pc:docMk/>
            <pc:sldMk cId="178739816" sldId="309"/>
            <ac:picMk id="3" creationId="{4135FAA2-B901-7444-8C39-CBF2B4184FDE}"/>
          </ac:picMkLst>
        </pc:picChg>
        <pc:picChg chg="add mod">
          <ac:chgData name="文婷 柴" userId="cc3e45de-2f49-4c89-aeff-00e7b5b5da7e" providerId="ADAL" clId="{B7CB0830-DA78-C24E-B384-DC6554F0692C}" dt="2020-12-10T11:01:32.235" v="1862" actId="1076"/>
          <ac:picMkLst>
            <pc:docMk/>
            <pc:sldMk cId="178739816" sldId="309"/>
            <ac:picMk id="6" creationId="{1C272394-6105-CE45-971F-325DD5519AB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98EA8-E823-4237-BECD-419C00F620BB}" type="datetimeFigureOut">
              <a:rPr lang="zh-CN" altLang="en-US" smtClean="0"/>
              <a:pPr/>
              <a:t>2020/12/11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BDA1A-9468-46D2-B157-8AB43E02F9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77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EA9F1-95E3-45AE-9DD3-315D91A6E99A}" type="datetimeFigureOut">
              <a:rPr lang="zh-CN" altLang="en-US" smtClean="0"/>
              <a:pPr/>
              <a:t>2020/12/11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88EEA-C8DE-41B1-B818-89846B25BA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65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2B3C81-2F29-46AA-B129-718D7A32A115}" type="slidenum">
              <a:rPr lang="en-GB"/>
              <a:pPr/>
              <a:t>16</a:t>
            </a:fld>
            <a:endParaRPr lang="en-GB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06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8EA6BD-72AA-491F-BD00-59B15F7F9F28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 is the phosphate group which gives DNA its acidic properties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352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A5828-5AF5-4DE0-9C22-0122ABA35469}" type="datetimeFigureOut">
              <a:rPr lang="en-US" smtClean="0"/>
              <a:pPr/>
              <a:t>12/11/20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D240-4CE2-4137-8836-8FA04086AA9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biotopics.co.uk/jsmol/alphabetaglucose.html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" Type="http://schemas.openxmlformats.org/officeDocument/2006/relationships/image" Target="../media/image53.jpe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10" Type="http://schemas.openxmlformats.org/officeDocument/2006/relationships/image" Target="../media/image61.jpeg"/><Relationship Id="rId19" Type="http://schemas.openxmlformats.org/officeDocument/2006/relationships/image" Target="../media/image44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ructure-human-insulin-27081204.jpg"/>
          <p:cNvPicPr>
            <a:picLocks noChangeAspect="1"/>
          </p:cNvPicPr>
          <p:nvPr/>
        </p:nvPicPr>
        <p:blipFill>
          <a:blip r:embed="rId2" cstate="print"/>
          <a:srcRect l="22675" t="34444" r="15547" b="8889"/>
          <a:stretch>
            <a:fillRect/>
          </a:stretch>
        </p:blipFill>
        <p:spPr>
          <a:xfrm>
            <a:off x="-1" y="0"/>
            <a:ext cx="3107766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Chemicals of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685800"/>
          </a:xfrm>
        </p:spPr>
        <p:txBody>
          <a:bodyPr/>
          <a:lstStyle/>
          <a:p>
            <a:r>
              <a:rPr lang="en-GB" dirty="0"/>
              <a:t>IGCSE Biology</a:t>
            </a:r>
          </a:p>
        </p:txBody>
      </p:sp>
      <p:pic>
        <p:nvPicPr>
          <p:cNvPr id="5" name="Picture 4" descr="Image71-1.gif"/>
          <p:cNvPicPr>
            <a:picLocks noChangeAspect="1"/>
          </p:cNvPicPr>
          <p:nvPr/>
        </p:nvPicPr>
        <p:blipFill>
          <a:blip r:embed="rId3" cstate="print"/>
          <a:srcRect l="2000" t="2381" r="4000" b="61111"/>
          <a:stretch>
            <a:fillRect/>
          </a:stretch>
        </p:blipFill>
        <p:spPr>
          <a:xfrm>
            <a:off x="1066800" y="4876800"/>
            <a:ext cx="7162800" cy="1752600"/>
          </a:xfrm>
          <a:prstGeom prst="rect">
            <a:avLst/>
          </a:prstGeom>
        </p:spPr>
      </p:pic>
      <p:pic>
        <p:nvPicPr>
          <p:cNvPr id="6" name="Picture 5" descr="triglyceride_molecule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6672263" y="566738"/>
            <a:ext cx="2619375" cy="19431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8600" y="3505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hlinkClick r:id="rId5"/>
              </a:rPr>
              <a:t>http://www.biotopics.co.uk/jsmol/alphabetaglucose.html#</a:t>
            </a:r>
            <a:r>
              <a:rPr lang="zh-CN" altLang="en-US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19C8A9-9661-0349-846D-107C27A023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1" t="1081" r="5833" b="-1081"/>
          <a:stretch/>
        </p:blipFill>
        <p:spPr>
          <a:xfrm>
            <a:off x="4982037" y="207257"/>
            <a:ext cx="2702432" cy="27061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ED1F4DE-8437-B14E-8763-5009C50F3FF9}"/>
              </a:ext>
            </a:extLst>
          </p:cNvPr>
          <p:cNvSpPr txBox="1"/>
          <p:nvPr/>
        </p:nvSpPr>
        <p:spPr>
          <a:xfrm>
            <a:off x="4226562" y="3575220"/>
            <a:ext cx="4800600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chemicals,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Cu2+,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Cu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O</a:t>
            </a:r>
            <a:r>
              <a:rPr kumimoji="1" lang="zh-CN" altLang="en-US" dirty="0"/>
              <a:t> </a:t>
            </a:r>
            <a:r>
              <a:rPr kumimoji="1" lang="en-US" altLang="zh-CN" dirty="0"/>
              <a:t>(brick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insoluble)</a:t>
            </a:r>
            <a:endParaRPr kumimoji="1" lang="zh-CN" altLang="en-US" dirty="0"/>
          </a:p>
          <a:p>
            <a:pPr>
              <a:spcBef>
                <a:spcPts val="1500"/>
              </a:spcBef>
            </a:pPr>
            <a:r>
              <a:rPr kumimoji="1" lang="en-US" altLang="zh-CN" dirty="0"/>
              <a:t>(redox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reaction)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example.</a:t>
            </a:r>
          </a:p>
          <a:p>
            <a:pPr>
              <a:spcBef>
                <a:spcPts val="1500"/>
              </a:spcBef>
            </a:pPr>
            <a:r>
              <a:rPr kumimoji="1" lang="en-US" altLang="zh-CN" dirty="0"/>
              <a:t>Reductant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(H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oxidant(O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oxidant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oxidize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reductant.</a:t>
            </a:r>
          </a:p>
          <a:p>
            <a:pPr>
              <a:spcBef>
                <a:spcPts val="1500"/>
              </a:spcBef>
            </a:pPr>
            <a:r>
              <a:rPr kumimoji="1" lang="en-US" altLang="zh-CN" b="1" dirty="0"/>
              <a:t>Oxidation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number/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valence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H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increase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(from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+1),</a:t>
            </a:r>
            <a:r>
              <a:rPr kumimoji="1" lang="zh-CN" altLang="en-US" dirty="0"/>
              <a:t> </a:t>
            </a:r>
            <a:r>
              <a:rPr kumimoji="1" lang="en-US" altLang="zh-CN" dirty="0"/>
              <a:t>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electrons,</a:t>
            </a:r>
            <a:r>
              <a:rPr kumimoji="1" lang="zh-CN" altLang="en-US" dirty="0"/>
              <a:t> </a:t>
            </a:r>
            <a:r>
              <a:rPr kumimoji="1" lang="en-US" altLang="zh-CN" dirty="0"/>
              <a:t>H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oxidized.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6F8A5C-36D6-DB48-B648-DEE4ED553670}"/>
              </a:ext>
            </a:extLst>
          </p:cNvPr>
          <p:cNvSpPr txBox="1"/>
          <p:nvPr/>
        </p:nvSpPr>
        <p:spPr>
          <a:xfrm>
            <a:off x="4876800" y="30596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</a:t>
            </a:r>
            <a:r>
              <a:rPr kumimoji="1" lang="en-US" altLang="zh-CN" baseline="-25000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O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E24AF1-516C-744F-B9ED-1C069B78DD6A}"/>
              </a:ext>
            </a:extLst>
          </p:cNvPr>
          <p:cNvSpPr txBox="1"/>
          <p:nvPr/>
        </p:nvSpPr>
        <p:spPr>
          <a:xfrm>
            <a:off x="7124700" y="305966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O</a:t>
            </a:r>
            <a:endParaRPr kumimoji="1" lang="zh-CN" altLang="en-US" dirty="0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A9D2245-2AA1-EF45-8618-BA93901C7AE9}"/>
              </a:ext>
            </a:extLst>
          </p:cNvPr>
          <p:cNvCxnSpPr/>
          <p:nvPr/>
        </p:nvCxnSpPr>
        <p:spPr>
          <a:xfrm>
            <a:off x="5791200" y="3244334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1607861591221017" descr="1607861591221017">
            <a:hlinkClick r:id="" action="ppaction://media"/>
            <a:extLst>
              <a:ext uri="{FF2B5EF4-FFF2-40B4-BE49-F238E27FC236}">
                <a16:creationId xmlns:a16="http://schemas.microsoft.com/office/drawing/2014/main" id="{CEC8351A-061F-E84C-817D-AFFD896F7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948" t="13113" r="41061"/>
          <a:stretch/>
        </p:blipFill>
        <p:spPr>
          <a:xfrm>
            <a:off x="198626" y="2438400"/>
            <a:ext cx="3100493" cy="3915192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1F8C6A58-B8F2-F14D-9714-2BA6F0B2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26" y="504408"/>
            <a:ext cx="4343400" cy="1143000"/>
          </a:xfrm>
        </p:spPr>
        <p:txBody>
          <a:bodyPr/>
          <a:lstStyle/>
          <a:p>
            <a:r>
              <a:rPr lang="en-US" altLang="zh-CN" dirty="0"/>
              <a:t>Benedict’s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17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7E591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rgbClr val="FFFFFF"/>
                </a:solidFill>
              </a:rPr>
              <a:t>Testing for carbohydrates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476A46-3980-794E-8189-CD102E844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336"/>
          <a:stretch/>
        </p:blipFill>
        <p:spPr>
          <a:xfrm rot="16200000">
            <a:off x="838828" y="-271435"/>
            <a:ext cx="4107392" cy="52937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5036" y="914400"/>
            <a:ext cx="2905772" cy="5312887"/>
          </a:xfrm>
        </p:spPr>
        <p:txBody>
          <a:bodyPr anchor="ctr">
            <a:noAutofit/>
          </a:bodyPr>
          <a:lstStyle/>
          <a:p>
            <a:pPr marL="514350" indent="-514350">
              <a:spcBef>
                <a:spcPts val="1500"/>
              </a:spcBef>
              <a:buAutoNum type="arabicPeriod" startAt="2"/>
            </a:pPr>
            <a:r>
              <a:rPr lang="en-GB" sz="2000" b="1" dirty="0">
                <a:solidFill>
                  <a:srgbClr val="FFFFFF"/>
                </a:solidFill>
              </a:rPr>
              <a:t>Starch</a:t>
            </a:r>
            <a:r>
              <a:rPr lang="en-GB" sz="2000" dirty="0">
                <a:solidFill>
                  <a:srgbClr val="FFFFFF"/>
                </a:solidFill>
              </a:rPr>
              <a:t>.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solidFill>
                  <a:srgbClr val="FFFFFF"/>
                </a:solidFill>
              </a:rPr>
              <a:t>Put the test solution into a test tube</a:t>
            </a:r>
            <a:r>
              <a:rPr lang="en-US" altLang="zh-CN" sz="2000" dirty="0">
                <a:solidFill>
                  <a:srgbClr val="FFFFFF"/>
                </a:solidFill>
              </a:rPr>
              <a:t>/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spotting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tile</a:t>
            </a:r>
            <a:r>
              <a:rPr lang="en-GB" sz="2000" dirty="0">
                <a:solidFill>
                  <a:srgbClr val="FFFFFF"/>
                </a:solidFill>
              </a:rPr>
              <a:t>.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solidFill>
                  <a:srgbClr val="FFFFFF"/>
                </a:solidFill>
              </a:rPr>
              <a:t>Add a few drops of </a:t>
            </a:r>
            <a:r>
              <a:rPr lang="en-GB" sz="2000" b="1" dirty="0">
                <a:solidFill>
                  <a:srgbClr val="FFFFFF"/>
                </a:solidFill>
              </a:rPr>
              <a:t>iodine solution</a:t>
            </a:r>
            <a:r>
              <a:rPr lang="en-GB" sz="2000" dirty="0">
                <a:solidFill>
                  <a:srgbClr val="FFFFFF"/>
                </a:solidFill>
              </a:rPr>
              <a:t>.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solidFill>
                  <a:srgbClr val="FFFFFF"/>
                </a:solidFill>
              </a:rPr>
              <a:t>If starch is present, the colour will change from brown to </a:t>
            </a:r>
            <a:r>
              <a:rPr lang="en-GB" sz="2000" b="1" dirty="0">
                <a:solidFill>
                  <a:srgbClr val="FFFFFF"/>
                </a:solidFill>
              </a:rPr>
              <a:t>blue-black</a:t>
            </a:r>
            <a:r>
              <a:rPr lang="en-GB" sz="2000" dirty="0">
                <a:solidFill>
                  <a:srgbClr val="FFFFFF"/>
                </a:solidFill>
              </a:rPr>
              <a:t>.</a:t>
            </a:r>
          </a:p>
          <a:p>
            <a:pPr>
              <a:spcBef>
                <a:spcPts val="1500"/>
              </a:spcBef>
            </a:pPr>
            <a:r>
              <a:rPr lang="en-GB" sz="2000" dirty="0">
                <a:solidFill>
                  <a:srgbClr val="FFFFFF"/>
                </a:solidFill>
              </a:rPr>
              <a:t>If starch is not present the solution will remain</a:t>
            </a:r>
            <a:r>
              <a:rPr lang="en-US" altLang="zh-CN" sz="2000" dirty="0">
                <a:solidFill>
                  <a:srgbClr val="FFFFFF"/>
                </a:solidFill>
              </a:rPr>
              <a:t>/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stay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b="1" dirty="0">
                <a:solidFill>
                  <a:srgbClr val="FFFFFF"/>
                </a:solidFill>
              </a:rPr>
              <a:t>brown</a:t>
            </a:r>
            <a:r>
              <a:rPr lang="en-GB" sz="2000" dirty="0">
                <a:solidFill>
                  <a:srgbClr val="FFFFFF"/>
                </a:solidFill>
              </a:rPr>
              <a:t>.</a:t>
            </a:r>
          </a:p>
          <a:p>
            <a:pPr marL="514350" indent="-514350">
              <a:spcBef>
                <a:spcPts val="1500"/>
              </a:spcBef>
              <a:buAutoNum type="arabicPeriod" startAt="2"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" y="1371600"/>
            <a:ext cx="4483223" cy="5486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19" y="1204856"/>
            <a:ext cx="4616881" cy="5638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marL="571500" indent="-571500">
              <a:buBlip>
                <a:blip r:embed="rId4"/>
              </a:buBlip>
            </a:pPr>
            <a:r>
              <a:rPr kumimoji="1" lang="en-US" altLang="zh-CN" dirty="0"/>
              <a:t>Nutrition facts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43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riglyceride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798" y="3979984"/>
            <a:ext cx="3962400" cy="226649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8" y="5743544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glycerol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83045FF-4848-9D40-B47B-7A123AE6A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5685" t="5343" r="5053" b="4191"/>
          <a:stretch/>
        </p:blipFill>
        <p:spPr bwMode="auto">
          <a:xfrm>
            <a:off x="4876800" y="3979984"/>
            <a:ext cx="4038598" cy="287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5B4D8D33-033E-EB45-A59A-779F427978D3}"/>
              </a:ext>
            </a:extLst>
          </p:cNvPr>
          <p:cNvSpPr/>
          <p:nvPr/>
        </p:nvSpPr>
        <p:spPr>
          <a:xfrm>
            <a:off x="4267198" y="5486400"/>
            <a:ext cx="609602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icture 5" descr="Hard-sell---the-UK-avocad-010.jpg">
            <a:extLst>
              <a:ext uri="{FF2B5EF4-FFF2-40B4-BE49-F238E27FC236}">
                <a16:creationId xmlns:a16="http://schemas.microsoft.com/office/drawing/2014/main" id="{09FD6FB4-20F6-6A43-ACCC-B7E3F5B355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8999" b="3792"/>
          <a:stretch/>
        </p:blipFill>
        <p:spPr>
          <a:xfrm>
            <a:off x="3124200" y="1485900"/>
            <a:ext cx="3276600" cy="1714500"/>
          </a:xfrm>
          <a:prstGeom prst="rect">
            <a:avLst/>
          </a:prstGeom>
        </p:spPr>
      </p:pic>
      <p:pic>
        <p:nvPicPr>
          <p:cNvPr id="11" name="Content Placeholder 3" descr="Peanuts_with_skin.jpg">
            <a:extLst>
              <a:ext uri="{FF2B5EF4-FFF2-40B4-BE49-F238E27FC236}">
                <a16:creationId xmlns:a16="http://schemas.microsoft.com/office/drawing/2014/main" id="{7920E955-ED11-4D47-945A-A6C1B1C9DAC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1499488"/>
            <a:ext cx="2514600" cy="1680612"/>
          </a:xfrm>
          <a:prstGeom prst="rect">
            <a:avLst/>
          </a:prstGeom>
        </p:spPr>
      </p:pic>
      <p:pic>
        <p:nvPicPr>
          <p:cNvPr id="12" name="Picture 4" descr="Sunflower-Seed-Images.jpg">
            <a:extLst>
              <a:ext uri="{FF2B5EF4-FFF2-40B4-BE49-F238E27FC236}">
                <a16:creationId xmlns:a16="http://schemas.microsoft.com/office/drawing/2014/main" id="{1B97264C-D144-EA4A-A386-9B3C076E20A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5600" y="1499488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for fats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3938"/>
            <a:ext cx="5867400" cy="3751386"/>
          </a:xfrm>
        </p:spPr>
        <p:txBody>
          <a:bodyPr>
            <a:normAutofit/>
          </a:bodyPr>
          <a:lstStyle/>
          <a:p>
            <a:r>
              <a:rPr lang="en-GB" sz="2400" dirty="0"/>
              <a:t>Put the test solution into a test tube.</a:t>
            </a:r>
          </a:p>
          <a:p>
            <a:r>
              <a:rPr lang="en-GB" sz="2400" dirty="0"/>
              <a:t>Add some </a:t>
            </a:r>
            <a:r>
              <a:rPr lang="en-GB" sz="2400" b="1" dirty="0"/>
              <a:t>ethanol</a:t>
            </a:r>
            <a:r>
              <a:rPr lang="en-GB" sz="2400" dirty="0"/>
              <a:t> and shake the tube.</a:t>
            </a:r>
          </a:p>
          <a:p>
            <a:r>
              <a:rPr lang="en-GB" sz="2400" dirty="0"/>
              <a:t>Pour some </a:t>
            </a:r>
            <a:r>
              <a:rPr lang="en-GB" sz="2400" b="1" dirty="0"/>
              <a:t>distilled water </a:t>
            </a:r>
            <a:r>
              <a:rPr lang="en-GB" sz="2400" dirty="0"/>
              <a:t>into </a:t>
            </a:r>
            <a:r>
              <a:rPr lang="en-US" altLang="zh-CN" sz="2400" dirty="0"/>
              <a:t>the</a:t>
            </a:r>
            <a:r>
              <a:rPr lang="en-GB" sz="2400" dirty="0"/>
              <a:t> test tube.</a:t>
            </a:r>
          </a:p>
          <a:p>
            <a:r>
              <a:rPr lang="en-GB" sz="2400" dirty="0"/>
              <a:t>If fat is present, a white, milky </a:t>
            </a:r>
            <a:r>
              <a:rPr lang="en-GB" sz="2400" b="1" dirty="0"/>
              <a:t>emulsion</a:t>
            </a:r>
            <a:r>
              <a:rPr lang="en-GB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en-GB" sz="2400" dirty="0"/>
              <a:t> formed.</a:t>
            </a:r>
          </a:p>
        </p:txBody>
      </p:sp>
      <p:pic>
        <p:nvPicPr>
          <p:cNvPr id="6" name="图片 5" descr="图片包含 手, 游戏机, 食物&#10;&#10;描述已自动生成">
            <a:extLst>
              <a:ext uri="{FF2B5EF4-FFF2-40B4-BE49-F238E27FC236}">
                <a16:creationId xmlns:a16="http://schemas.microsoft.com/office/drawing/2014/main" id="{43F4535B-9ABF-614A-A145-EE15D6A44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13162" r="35185" b="24444"/>
          <a:stretch/>
        </p:blipFill>
        <p:spPr>
          <a:xfrm>
            <a:off x="6705600" y="1682262"/>
            <a:ext cx="1828800" cy="4278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108" y="1981201"/>
            <a:ext cx="4343400" cy="3581400"/>
          </a:xfrm>
        </p:spPr>
        <p:txBody>
          <a:bodyPr>
            <a:normAutofit/>
          </a:bodyPr>
          <a:lstStyle/>
          <a:p>
            <a:pPr>
              <a:spcBef>
                <a:spcPts val="1500"/>
              </a:spcBef>
            </a:pPr>
            <a:r>
              <a:rPr lang="en-GB" sz="2400" dirty="0"/>
              <a:t>Proteins are large molecules that are made from smaller molecules called </a:t>
            </a:r>
            <a:r>
              <a:rPr lang="en-GB" sz="2400" b="1" dirty="0"/>
              <a:t>amino acids</a:t>
            </a:r>
            <a:r>
              <a:rPr lang="en-GB" sz="2400" dirty="0"/>
              <a:t>.</a:t>
            </a:r>
          </a:p>
          <a:p>
            <a:pPr>
              <a:spcBef>
                <a:spcPts val="1500"/>
              </a:spcBef>
            </a:pPr>
            <a:r>
              <a:rPr lang="en-GB" sz="2400" dirty="0"/>
              <a:t>There are </a:t>
            </a:r>
            <a:r>
              <a:rPr lang="en-GB" sz="2400" b="1" dirty="0"/>
              <a:t>20</a:t>
            </a:r>
            <a:r>
              <a:rPr lang="en-GB" sz="2400" dirty="0"/>
              <a:t> different amino acids</a:t>
            </a:r>
            <a:r>
              <a:rPr lang="zh-CN" altLang="en-US" sz="2400" dirty="0"/>
              <a:t> </a:t>
            </a:r>
            <a:r>
              <a:rPr lang="en-US" altLang="zh-CN" sz="2400" dirty="0"/>
              <a:t>found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organisms</a:t>
            </a:r>
            <a:r>
              <a:rPr lang="en-GB" sz="2400" dirty="0"/>
              <a:t>.</a:t>
            </a:r>
          </a:p>
          <a:p>
            <a:pPr>
              <a:spcBef>
                <a:spcPts val="1500"/>
              </a:spcBef>
            </a:pPr>
            <a:r>
              <a:rPr lang="en-GB" sz="2400" dirty="0"/>
              <a:t>The order</a:t>
            </a:r>
            <a:r>
              <a:rPr lang="en-US" altLang="zh-CN" sz="2400" dirty="0"/>
              <a:t>/</a:t>
            </a:r>
            <a:r>
              <a:rPr lang="zh-CN" altLang="en-US" sz="2400" dirty="0"/>
              <a:t> </a:t>
            </a:r>
            <a:r>
              <a:rPr lang="en-US" altLang="zh-CN" sz="2400" dirty="0"/>
              <a:t>sequence</a:t>
            </a:r>
            <a:r>
              <a:rPr lang="en-GB" sz="2400" dirty="0"/>
              <a:t> of amino acids is very important in a protein.</a:t>
            </a:r>
          </a:p>
        </p:txBody>
      </p:sp>
      <p:pic>
        <p:nvPicPr>
          <p:cNvPr id="4" name="Picture 3" descr="343px-Main_protein_structure_levels_en_svg.png"/>
          <p:cNvPicPr>
            <a:picLocks noChangeAspect="1"/>
          </p:cNvPicPr>
          <p:nvPr/>
        </p:nvPicPr>
        <p:blipFill>
          <a:blip r:embed="rId2" cstate="print"/>
          <a:srcRect l="18160" t="5782" r="11132" b="71405"/>
          <a:stretch>
            <a:fillRect/>
          </a:stretch>
        </p:blipFill>
        <p:spPr>
          <a:xfrm>
            <a:off x="5257800" y="2743200"/>
            <a:ext cx="3552092" cy="1998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054752" y="2394655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/>
          </a:p>
        </p:txBody>
      </p:sp>
      <p:pic>
        <p:nvPicPr>
          <p:cNvPr id="17412" name="Picture 4" descr="AminoAci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452" y="1937455"/>
            <a:ext cx="4343400" cy="2165237"/>
          </a:xfrm>
          <a:prstGeom prst="rect">
            <a:avLst/>
          </a:prstGeom>
          <a:noFill/>
        </p:spPr>
      </p:pic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44081" y="4505587"/>
            <a:ext cx="49263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a typeface="宋体" charset="-122"/>
              </a:rPr>
              <a:t>alkaline </a:t>
            </a:r>
            <a:r>
              <a:rPr lang="en-US" altLang="zh-CN" sz="2400" b="1" dirty="0">
                <a:ea typeface="宋体" charset="-122"/>
              </a:rPr>
              <a:t>Amino group</a:t>
            </a:r>
            <a:r>
              <a:rPr lang="en-US" altLang="zh-CN" sz="2400" dirty="0">
                <a:ea typeface="宋体" charset="-122"/>
              </a:rPr>
              <a:t> (-NH</a:t>
            </a:r>
            <a:r>
              <a:rPr lang="en-US" altLang="zh-CN" sz="2400" baseline="-25000" dirty="0">
                <a:ea typeface="宋体" charset="-122"/>
              </a:rPr>
              <a:t>2</a:t>
            </a:r>
            <a:r>
              <a:rPr lang="en-US" altLang="zh-CN" sz="2400" dirty="0">
                <a:ea typeface="宋体" charset="-122"/>
              </a:rPr>
              <a:t>) 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ea typeface="宋体" charset="-122"/>
              </a:rPr>
              <a:t>an acid </a:t>
            </a:r>
            <a:r>
              <a:rPr lang="en-US" altLang="zh-CN" sz="2400" b="1" dirty="0">
                <a:ea typeface="宋体" charset="-122"/>
              </a:rPr>
              <a:t>Carboxyl group</a:t>
            </a:r>
            <a:r>
              <a:rPr lang="en-US" altLang="zh-CN" sz="2400" dirty="0">
                <a:ea typeface="宋体" charset="-122"/>
              </a:rPr>
              <a:t> (-COOH)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454552" y="2775655"/>
            <a:ext cx="2133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宋体" charset="-122"/>
              </a:rPr>
              <a:t>Amino end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826652" y="2806124"/>
            <a:ext cx="2286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ea typeface="宋体" charset="-122"/>
              </a:rPr>
              <a:t>Carboxyl end</a:t>
            </a:r>
          </a:p>
        </p:txBody>
      </p:sp>
      <p:sp>
        <p:nvSpPr>
          <p:cNvPr id="8" name="Text Box 1029"/>
          <p:cNvSpPr txBox="1">
            <a:spLocks noChangeArrowheads="1"/>
          </p:cNvSpPr>
          <p:nvPr/>
        </p:nvSpPr>
        <p:spPr bwMode="auto">
          <a:xfrm>
            <a:off x="6023296" y="4207222"/>
            <a:ext cx="2362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ea typeface="宋体" charset="-122"/>
              </a:rPr>
              <a:t>                 </a:t>
            </a:r>
            <a:r>
              <a:rPr lang="en-US" altLang="zh-CN" sz="2000" dirty="0">
                <a:ea typeface="宋体" charset="-122"/>
              </a:rPr>
              <a:t>R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     NH</a:t>
            </a:r>
            <a:r>
              <a:rPr lang="en-US" altLang="zh-CN" sz="2000" baseline="-25000" dirty="0">
                <a:ea typeface="宋体" charset="-122"/>
              </a:rPr>
              <a:t>2</a:t>
            </a:r>
            <a:r>
              <a:rPr lang="en-US" altLang="zh-CN" sz="2000" dirty="0">
                <a:ea typeface="宋体" charset="-122"/>
              </a:rPr>
              <a:t> - C - COOH</a:t>
            </a:r>
          </a:p>
          <a:p>
            <a:pPr>
              <a:spcBef>
                <a:spcPct val="50000"/>
              </a:spcBef>
            </a:pPr>
            <a:r>
              <a:rPr lang="en-US" altLang="zh-CN" sz="2000" dirty="0">
                <a:ea typeface="宋体" charset="-122"/>
              </a:rPr>
              <a:t>                H</a:t>
            </a:r>
          </a:p>
        </p:txBody>
      </p:sp>
      <p:sp>
        <p:nvSpPr>
          <p:cNvPr id="9" name="Line 1030"/>
          <p:cNvSpPr>
            <a:spLocks noChangeShapeType="1"/>
          </p:cNvSpPr>
          <p:nvPr/>
        </p:nvSpPr>
        <p:spPr bwMode="auto">
          <a:xfrm>
            <a:off x="7045852" y="4558726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1031"/>
          <p:cNvSpPr>
            <a:spLocks noChangeShapeType="1"/>
          </p:cNvSpPr>
          <p:nvPr/>
        </p:nvSpPr>
        <p:spPr bwMode="auto">
          <a:xfrm>
            <a:off x="7045852" y="5015926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1033"/>
          <p:cNvSpPr>
            <a:spLocks noChangeArrowheads="1"/>
          </p:cNvSpPr>
          <p:nvPr/>
        </p:nvSpPr>
        <p:spPr bwMode="auto">
          <a:xfrm>
            <a:off x="6055252" y="4558726"/>
            <a:ext cx="2057400" cy="838200"/>
          </a:xfrm>
          <a:prstGeom prst="rect">
            <a:avLst/>
          </a:prstGeom>
          <a:solidFill>
            <a:schemeClr val="folHlink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EA03E65-635E-8640-B0E1-CB47453459A0}"/>
              </a:ext>
            </a:extLst>
          </p:cNvPr>
          <p:cNvSpPr/>
          <p:nvPr/>
        </p:nvSpPr>
        <p:spPr>
          <a:xfrm>
            <a:off x="2435752" y="2394655"/>
            <a:ext cx="1143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BD1C87-D8FD-5F43-865A-61EC5F100248}"/>
              </a:ext>
            </a:extLst>
          </p:cNvPr>
          <p:cNvSpPr/>
          <p:nvPr/>
        </p:nvSpPr>
        <p:spPr>
          <a:xfrm>
            <a:off x="4455052" y="2394655"/>
            <a:ext cx="1143000" cy="1143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ECC1CE-BB0C-A147-A5A5-3F8697FB8BC6}"/>
              </a:ext>
            </a:extLst>
          </p:cNvPr>
          <p:cNvSpPr/>
          <p:nvPr/>
        </p:nvSpPr>
        <p:spPr>
          <a:xfrm>
            <a:off x="3748454" y="2060360"/>
            <a:ext cx="401798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B91F01-7C68-C546-A969-F2C91A063CBB}"/>
              </a:ext>
            </a:extLst>
          </p:cNvPr>
          <p:cNvSpPr txBox="1"/>
          <p:nvPr/>
        </p:nvSpPr>
        <p:spPr>
          <a:xfrm>
            <a:off x="4281854" y="165294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amino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acids.</a:t>
            </a:r>
            <a:endParaRPr kumimoji="1" lang="zh-CN" altLang="en-US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4666E57-4BA2-F04B-A91F-A11BDAEF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98" y="50691"/>
            <a:ext cx="8229600" cy="1143000"/>
          </a:xfrm>
        </p:spPr>
        <p:txBody>
          <a:bodyPr>
            <a:norm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US" altLang="zh-CN" b="1" dirty="0">
                <a:ea typeface="宋体" charset="-122"/>
              </a:rPr>
              <a:t>Amino acid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/>
              <a:t>Some proteins are soluble in water, e.g. </a:t>
            </a:r>
            <a:r>
              <a:rPr lang="en-GB" b="1" dirty="0"/>
              <a:t>haemoglobin</a:t>
            </a:r>
            <a:r>
              <a:rPr lang="en-GB" dirty="0"/>
              <a:t>.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/>
              <a:t>Others are insoluble in water, e.g. </a:t>
            </a:r>
            <a:r>
              <a:rPr lang="en-GB" b="1" dirty="0"/>
              <a:t>keratin</a:t>
            </a:r>
            <a:r>
              <a:rPr lang="en-GB" dirty="0"/>
              <a:t>.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/>
              <a:t>Proteins are not used for energy, but they are needed for making new cells which are used in </a:t>
            </a:r>
            <a:r>
              <a:rPr lang="en-GB" b="1" dirty="0"/>
              <a:t>growth</a:t>
            </a:r>
            <a:r>
              <a:rPr lang="en-GB" dirty="0"/>
              <a:t> and </a:t>
            </a:r>
            <a:r>
              <a:rPr lang="en-GB" b="1" dirty="0"/>
              <a:t>repair</a:t>
            </a:r>
            <a:r>
              <a:rPr lang="en-GB" dirty="0"/>
              <a:t>.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dirty="0"/>
              <a:t>Proteins are also needed to make </a:t>
            </a:r>
            <a:r>
              <a:rPr lang="en-GB" b="1" dirty="0"/>
              <a:t>antibodies</a:t>
            </a:r>
            <a:r>
              <a:rPr lang="en-GB" dirty="0"/>
              <a:t>, which help to protect against diseases.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altLang="zh-CN" dirty="0"/>
              <a:t>enzymes </a:t>
            </a:r>
          </a:p>
          <a:p>
            <a:pPr>
              <a:lnSpc>
                <a:spcPct val="110000"/>
              </a:lnSpc>
              <a:spcBef>
                <a:spcPts val="1500"/>
              </a:spcBef>
            </a:pPr>
            <a:r>
              <a:rPr lang="en-GB" altLang="zh-CN" dirty="0"/>
              <a:t>hormones – e.g. insulin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g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0"/>
            <a:ext cx="3581400" cy="2390977"/>
          </a:xfrm>
          <a:prstGeom prst="rect">
            <a:avLst/>
          </a:prstGeom>
        </p:spPr>
      </p:pic>
      <p:pic>
        <p:nvPicPr>
          <p:cNvPr id="4" name="Content Placeholder 3" descr="meat_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598587" cy="3505201"/>
          </a:xfrm>
        </p:spPr>
      </p:pic>
      <p:pic>
        <p:nvPicPr>
          <p:cNvPr id="5" name="Picture 4" descr="fish_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4800" y="3086100"/>
            <a:ext cx="5029200" cy="3771900"/>
          </a:xfrm>
          <a:prstGeom prst="rect">
            <a:avLst/>
          </a:prstGeom>
        </p:spPr>
      </p:pic>
      <p:pic>
        <p:nvPicPr>
          <p:cNvPr id="8" name="Picture 8" descr="So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4064000"/>
            <a:ext cx="4191000" cy="2794000"/>
          </a:xfrm>
          <a:prstGeom prst="rect">
            <a:avLst/>
          </a:prstGeom>
        </p:spPr>
      </p:pic>
      <p:pic>
        <p:nvPicPr>
          <p:cNvPr id="10" name="Content Placeholder 7" descr="peas_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5000" y="2590800"/>
            <a:ext cx="285750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for Proteins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85" y="1752600"/>
            <a:ext cx="8229600" cy="3422649"/>
          </a:xfrm>
        </p:spPr>
        <p:txBody>
          <a:bodyPr>
            <a:normAutofit/>
          </a:bodyPr>
          <a:lstStyle/>
          <a:p>
            <a:r>
              <a:rPr lang="en-GB" sz="2800" dirty="0"/>
              <a:t>Put the test solution into a test tube.</a:t>
            </a:r>
          </a:p>
          <a:p>
            <a:r>
              <a:rPr lang="en-GB" sz="2800" dirty="0"/>
              <a:t>Add a </a:t>
            </a:r>
            <a:r>
              <a:rPr lang="en-GB" sz="2800" b="1" dirty="0" err="1"/>
              <a:t>Biuret</a:t>
            </a:r>
            <a:r>
              <a:rPr lang="en-GB" sz="2800" b="1" dirty="0"/>
              <a:t> reagent</a:t>
            </a:r>
            <a:r>
              <a:rPr lang="en-GB" sz="2800" dirty="0"/>
              <a:t> (potassium hydroxide solution plus copper sulphate solution).</a:t>
            </a:r>
          </a:p>
          <a:p>
            <a:r>
              <a:rPr lang="en-GB" sz="2800" dirty="0"/>
              <a:t>If protein is present, the colour will change from blue to </a:t>
            </a:r>
            <a:r>
              <a:rPr lang="en-GB" sz="2800" b="1" dirty="0"/>
              <a:t>purple</a:t>
            </a:r>
            <a:r>
              <a:rPr lang="en-GB" sz="2800" dirty="0"/>
              <a:t>.</a:t>
            </a:r>
          </a:p>
          <a:p>
            <a:r>
              <a:rPr lang="en-GB" sz="2800" dirty="0"/>
              <a:t>If protein is not present the solution will remain </a:t>
            </a:r>
            <a:r>
              <a:rPr lang="en-GB" sz="2800" b="1" dirty="0"/>
              <a:t>blue</a:t>
            </a:r>
            <a:r>
              <a:rPr lang="en-GB" sz="2800" dirty="0"/>
              <a:t>.</a:t>
            </a:r>
          </a:p>
          <a:p>
            <a:endParaRPr lang="en-GB" sz="2800" dirty="0"/>
          </a:p>
        </p:txBody>
      </p:sp>
      <p:sp>
        <p:nvSpPr>
          <p:cNvPr id="5" name="Rectangle 4"/>
          <p:cNvSpPr/>
          <p:nvPr/>
        </p:nvSpPr>
        <p:spPr>
          <a:xfrm>
            <a:off x="3886200" y="5715000"/>
            <a:ext cx="1295400" cy="76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248400" y="5715000"/>
            <a:ext cx="1295400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34000" y="6096000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Formula = H</a:t>
            </a:r>
            <a:r>
              <a:rPr lang="en-GB" sz="2400" baseline="-25000" dirty="0"/>
              <a:t>2</a:t>
            </a:r>
            <a:r>
              <a:rPr lang="en-GB" sz="2400" dirty="0"/>
              <a:t>O</a:t>
            </a:r>
          </a:p>
          <a:p>
            <a:r>
              <a:rPr lang="en-GB" sz="2400" dirty="0"/>
              <a:t>A good </a:t>
            </a:r>
            <a:r>
              <a:rPr lang="en-GB" sz="2400" b="1" dirty="0"/>
              <a:t>solvent</a:t>
            </a:r>
            <a:r>
              <a:rPr lang="en-GB" sz="2400" dirty="0"/>
              <a:t> – it dissolves many solutes</a:t>
            </a:r>
            <a:endParaRPr lang="en-GB" sz="2400" b="1" dirty="0"/>
          </a:p>
          <a:p>
            <a:r>
              <a:rPr lang="en-GB" sz="2400" dirty="0"/>
              <a:t>Used for </a:t>
            </a:r>
            <a:r>
              <a:rPr lang="en-GB" sz="2400" b="1" dirty="0"/>
              <a:t>transport</a:t>
            </a:r>
            <a:r>
              <a:rPr lang="en-GB" sz="2400" dirty="0"/>
              <a:t> – e.g. glucose in the blood</a:t>
            </a:r>
            <a:endParaRPr lang="en-GB" sz="2400" b="1" dirty="0"/>
          </a:p>
          <a:p>
            <a:r>
              <a:rPr lang="en-GB" sz="2400" dirty="0"/>
              <a:t>Useful for </a:t>
            </a:r>
            <a:r>
              <a:rPr lang="en-GB" sz="2400" b="1" dirty="0"/>
              <a:t>cooling</a:t>
            </a:r>
            <a:r>
              <a:rPr lang="en-GB" sz="2400" dirty="0"/>
              <a:t> – e.g. sweating</a:t>
            </a:r>
            <a:endParaRPr lang="en-GB" sz="2400" b="1" dirty="0"/>
          </a:p>
          <a:p>
            <a:r>
              <a:rPr lang="en-GB" sz="2400" dirty="0"/>
              <a:t>Used for </a:t>
            </a:r>
            <a:r>
              <a:rPr lang="en-GB" sz="2400" b="1" dirty="0"/>
              <a:t>support</a:t>
            </a:r>
            <a:r>
              <a:rPr lang="en-GB" sz="2400" dirty="0"/>
              <a:t> – e.g. turgid plant cells</a:t>
            </a:r>
            <a:endParaRPr lang="zh-CN" altLang="en-US" sz="2400" dirty="0"/>
          </a:p>
          <a:p>
            <a:r>
              <a:rPr lang="en-GB" altLang="zh-CN" sz="2400" b="1" dirty="0"/>
              <a:t>Neutral pH </a:t>
            </a:r>
            <a:r>
              <a:rPr lang="en-GB" altLang="zh-CN" sz="2400" dirty="0"/>
              <a:t>– around 7.0</a:t>
            </a:r>
          </a:p>
          <a:p>
            <a:r>
              <a:rPr lang="en-GB" sz="2400" dirty="0"/>
              <a:t>An important </a:t>
            </a:r>
            <a:r>
              <a:rPr lang="en-GB" sz="2400" b="1" dirty="0"/>
              <a:t>environment</a:t>
            </a:r>
            <a:r>
              <a:rPr lang="en-GB" sz="2400" dirty="0"/>
              <a:t> for organisms.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3E1B34-8B95-224A-8ABC-D0CC60A31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t="8890" r="20115" b="38888"/>
          <a:stretch/>
        </p:blipFill>
        <p:spPr>
          <a:xfrm rot="16200000">
            <a:off x="99060" y="1519640"/>
            <a:ext cx="3276600" cy="3429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AA2FD1-AAC9-AF46-8F79-43A4AD496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t="10638"/>
          <a:stretch/>
        </p:blipFill>
        <p:spPr>
          <a:xfrm>
            <a:off x="3803991" y="1345797"/>
            <a:ext cx="3111966" cy="40340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BAA56C-57C5-EC48-A1CF-A6A93E283C21}"/>
              </a:ext>
            </a:extLst>
          </p:cNvPr>
          <p:cNvSpPr txBox="1"/>
          <p:nvPr/>
        </p:nvSpPr>
        <p:spPr>
          <a:xfrm>
            <a:off x="22860" y="4918161"/>
            <a:ext cx="3476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Biuret</a:t>
            </a:r>
            <a:r>
              <a:rPr kumimoji="1" lang="zh-CN" altLang="en-US" dirty="0"/>
              <a:t> </a:t>
            </a:r>
            <a:r>
              <a:rPr kumimoji="1" lang="en-US" altLang="zh-CN" dirty="0"/>
              <a:t>A: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0.1g/ml</a:t>
            </a:r>
            <a:r>
              <a:rPr kumimoji="1" lang="zh-CN" altLang="en-US" dirty="0"/>
              <a:t> </a:t>
            </a:r>
            <a:r>
              <a:rPr kumimoji="1" lang="en-US" altLang="zh-CN" dirty="0"/>
              <a:t>NaOH/KOH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</a:p>
          <a:p>
            <a:r>
              <a:rPr kumimoji="1" lang="en-US" altLang="zh-CN" dirty="0"/>
              <a:t>Biuret</a:t>
            </a:r>
            <a:r>
              <a:rPr kumimoji="1" lang="zh-CN" altLang="en-US" dirty="0"/>
              <a:t> </a:t>
            </a:r>
            <a:r>
              <a:rPr kumimoji="1" lang="en-US" altLang="zh-CN" dirty="0"/>
              <a:t>B: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0.01g/ml</a:t>
            </a:r>
            <a:r>
              <a:rPr kumimoji="1" lang="zh-CN" altLang="en-US" dirty="0"/>
              <a:t> </a:t>
            </a:r>
            <a:r>
              <a:rPr kumimoji="1" lang="en-US" altLang="zh-CN" dirty="0"/>
              <a:t>CuSO</a:t>
            </a:r>
            <a:r>
              <a:rPr kumimoji="1" lang="en-US" altLang="zh-CN" baseline="-25000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pic>
        <p:nvPicPr>
          <p:cNvPr id="6" name="图片 5" descr="图片包含 室内, 桌子, 牙刷, 食物&#10;&#10;描述已自动生成">
            <a:extLst>
              <a:ext uri="{FF2B5EF4-FFF2-40B4-BE49-F238E27FC236}">
                <a16:creationId xmlns:a16="http://schemas.microsoft.com/office/drawing/2014/main" id="{2C2286A3-5BB2-3145-A75B-9E253FA089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4" r="5185" b="25444"/>
          <a:stretch/>
        </p:blipFill>
        <p:spPr>
          <a:xfrm>
            <a:off x="7315200" y="872490"/>
            <a:ext cx="16002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7D666-6F62-984A-8641-F381A36F1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533400"/>
            <a:ext cx="4191000" cy="1143000"/>
          </a:xfrm>
        </p:spPr>
        <p:txBody>
          <a:bodyPr/>
          <a:lstStyle/>
          <a:p>
            <a:r>
              <a:rPr kumimoji="1" lang="en-US" altLang="zh-CN" dirty="0"/>
              <a:t>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Vitamin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pic>
        <p:nvPicPr>
          <p:cNvPr id="3" name="1607597350308421.mp4" descr="1607597350308421.mp4">
            <a:hlinkClick r:id="" action="ppaction://media"/>
            <a:extLst>
              <a:ext uri="{FF2B5EF4-FFF2-40B4-BE49-F238E27FC236}">
                <a16:creationId xmlns:a16="http://schemas.microsoft.com/office/drawing/2014/main" id="{4135FAA2-B901-7444-8C39-CBF2B4184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" y="0"/>
            <a:ext cx="38862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599170-B650-6342-8636-1D207DEFA973}"/>
              </a:ext>
            </a:extLst>
          </p:cNvPr>
          <p:cNvSpPr txBox="1"/>
          <p:nvPr/>
        </p:nvSpPr>
        <p:spPr>
          <a:xfrm>
            <a:off x="4579620" y="2082477"/>
            <a:ext cx="419100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kumimoji="1" lang="en-US" altLang="zh-CN" dirty="0"/>
              <a:t>DCPIP: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b="1" dirty="0"/>
              <a:t>Dichlorophenolindophenol</a:t>
            </a:r>
            <a:r>
              <a:rPr kumimoji="1" lang="en-US" altLang="zh-CN" dirty="0"/>
              <a:t>)</a:t>
            </a:r>
          </a:p>
          <a:p>
            <a:pPr marL="285750" indent="-28575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DCPIP can be used as an indicator for Vitamin C. </a:t>
            </a:r>
          </a:p>
          <a:p>
            <a:pPr marL="285750" indent="-28575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If vitamin C, which is a good reducing agent, is present, the </a:t>
            </a:r>
            <a:r>
              <a:rPr lang="en-US" altLang="zh-CN" b="1" dirty="0"/>
              <a:t>blue dye</a:t>
            </a:r>
            <a:r>
              <a:rPr lang="en-US" altLang="zh-CN" dirty="0"/>
              <a:t>, which turns pink in acid conditions, is reduced to a </a:t>
            </a:r>
            <a:r>
              <a:rPr lang="en-US" altLang="zh-CN" b="1" dirty="0"/>
              <a:t>colorless</a:t>
            </a:r>
            <a:r>
              <a:rPr lang="en-US" altLang="zh-CN" dirty="0"/>
              <a:t> compound by ascorbic acid.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272394-6105-CE45-971F-325DD5519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5029200"/>
            <a:ext cx="4025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26" descr="C:\My Documents\My Pictures\DNA\DNA Helix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5867400" y="0"/>
            <a:ext cx="2908300" cy="6553200"/>
          </a:xfrm>
          <a:prstGeom prst="rect">
            <a:avLst/>
          </a:prstGeom>
          <a:noFill/>
        </p:spPr>
      </p:pic>
      <p:sp>
        <p:nvSpPr>
          <p:cNvPr id="3" name="WordArt 1031"/>
          <p:cNvSpPr>
            <a:spLocks noChangeArrowheads="1" noChangeShapeType="1" noTextEdit="1"/>
          </p:cNvSpPr>
          <p:nvPr/>
        </p:nvSpPr>
        <p:spPr bwMode="auto">
          <a:xfrm>
            <a:off x="1295400" y="2057400"/>
            <a:ext cx="2590800" cy="1600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 Black"/>
              </a:rPr>
              <a:t>DNA</a:t>
            </a:r>
            <a:endParaRPr lang="zh-CN" altLang="en-US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chemeClr val="tx2">
                  <a:lumMod val="60000"/>
                  <a:lumOff val="40000"/>
                </a:schemeClr>
              </a:solidFill>
              <a:latin typeface="Arial Black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4876800"/>
            <a:ext cx="4341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u="sng" dirty="0">
                <a:solidFill>
                  <a:srgbClr val="00B050"/>
                </a:solidFill>
                <a:ea typeface="宋体" charset="-122"/>
              </a:rPr>
              <a:t>d</a:t>
            </a:r>
            <a:r>
              <a:rPr lang="en-US" altLang="zh-CN" sz="3600" b="1" dirty="0">
                <a:solidFill>
                  <a:srgbClr val="00B050"/>
                </a:solidFill>
                <a:ea typeface="宋体" charset="-122"/>
              </a:rPr>
              <a:t>eoxyribo</a:t>
            </a:r>
            <a:r>
              <a:rPr lang="en-US" altLang="zh-CN" sz="3600" b="1" u="sng" dirty="0">
                <a:solidFill>
                  <a:srgbClr val="00B050"/>
                </a:solidFill>
                <a:ea typeface="宋体" charset="-122"/>
              </a:rPr>
              <a:t>n</a:t>
            </a:r>
            <a:r>
              <a:rPr lang="en-US" altLang="zh-CN" sz="3600" b="1" dirty="0">
                <a:solidFill>
                  <a:srgbClr val="00B050"/>
                </a:solidFill>
                <a:ea typeface="宋体" charset="-122"/>
              </a:rPr>
              <a:t>ucleic </a:t>
            </a:r>
            <a:r>
              <a:rPr lang="en-US" altLang="zh-CN" sz="3600" b="1" u="sng" dirty="0">
                <a:solidFill>
                  <a:srgbClr val="00B050"/>
                </a:solidFill>
                <a:ea typeface="宋体" charset="-122"/>
              </a:rPr>
              <a:t>a</a:t>
            </a:r>
            <a:r>
              <a:rPr lang="en-US" altLang="zh-CN" sz="3600" b="1" dirty="0">
                <a:solidFill>
                  <a:srgbClr val="00B050"/>
                </a:solidFill>
                <a:ea typeface="宋体" charset="-122"/>
              </a:rPr>
              <a:t>cid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C:\My Documents\My Pictures\DNA\DNA adenine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4648200" y="3779609"/>
            <a:ext cx="2567158" cy="1481138"/>
          </a:xfrm>
          <a:prstGeom prst="rect">
            <a:avLst/>
          </a:prstGeom>
          <a:noFill/>
        </p:spPr>
      </p:pic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98957" y="1532840"/>
            <a:ext cx="799919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1500"/>
              </a:spcBef>
            </a:pPr>
            <a:r>
              <a:rPr lang="en-GB" sz="2800" dirty="0"/>
              <a:t>The </a:t>
            </a:r>
            <a:r>
              <a:rPr lang="en-GB" sz="2800" b="1" dirty="0"/>
              <a:t>deoxyribose</a:t>
            </a:r>
            <a:r>
              <a:rPr lang="zh-CN" altLang="en-US" sz="2800" dirty="0"/>
              <a:t> </a:t>
            </a:r>
            <a:r>
              <a:rPr lang="en-US" altLang="zh-CN" sz="2800" dirty="0"/>
              <a:t>(5-C</a:t>
            </a:r>
            <a:r>
              <a:rPr lang="zh-CN" altLang="en-US" sz="2800" dirty="0"/>
              <a:t> </a:t>
            </a:r>
            <a:r>
              <a:rPr lang="en-US" altLang="zh-CN" sz="2800" dirty="0"/>
              <a:t>sugar)</a:t>
            </a:r>
            <a:r>
              <a:rPr lang="en-GB" sz="2800" dirty="0"/>
              <a:t>, </a:t>
            </a:r>
            <a:r>
              <a:rPr lang="en-GB" altLang="zh-CN" sz="2800" dirty="0"/>
              <a:t>the </a:t>
            </a:r>
            <a:r>
              <a:rPr lang="en-GB" altLang="zh-CN" sz="2800" b="1" dirty="0"/>
              <a:t>phosphate</a:t>
            </a:r>
            <a:r>
              <a:rPr lang="zh-CN" altLang="en-US" sz="2800" dirty="0"/>
              <a:t> </a:t>
            </a:r>
            <a:r>
              <a:rPr lang="en-GB" altLang="zh-CN" sz="2800" dirty="0"/>
              <a:t>and </a:t>
            </a:r>
            <a:r>
              <a:rPr lang="en-US" altLang="zh-CN" sz="2800" b="1" dirty="0"/>
              <a:t>nitrogenous</a:t>
            </a:r>
            <a:r>
              <a:rPr lang="zh-CN" altLang="en-US" sz="2800" b="1" dirty="0"/>
              <a:t> </a:t>
            </a:r>
            <a:r>
              <a:rPr lang="en-GB" altLang="zh-CN" sz="2800" b="1" dirty="0"/>
              <a:t>bases</a:t>
            </a:r>
            <a:r>
              <a:rPr lang="zh-CN" altLang="en-US" sz="2800" b="1" dirty="0"/>
              <a:t> </a:t>
            </a:r>
            <a:r>
              <a:rPr lang="en-US" altLang="zh-CN" sz="2800" dirty="0"/>
              <a:t>(abbreviated</a:t>
            </a:r>
            <a:r>
              <a:rPr lang="zh-CN" altLang="en-US" sz="2800" dirty="0"/>
              <a:t> </a:t>
            </a:r>
            <a:r>
              <a:rPr lang="en-US" altLang="zh-CN" sz="2800" dirty="0"/>
              <a:t>as</a:t>
            </a:r>
            <a:r>
              <a:rPr lang="zh-CN" altLang="en-US" sz="2800" dirty="0"/>
              <a:t> </a:t>
            </a:r>
            <a:r>
              <a:rPr lang="en-US" altLang="zh-CN" sz="2800" dirty="0"/>
              <a:t>A,</a:t>
            </a:r>
            <a:r>
              <a:rPr lang="zh-CN" altLang="en-US" sz="2800" dirty="0"/>
              <a:t> </a:t>
            </a:r>
            <a:r>
              <a:rPr lang="en-US" altLang="zh-CN" sz="2800" dirty="0"/>
              <a:t>T,</a:t>
            </a:r>
            <a:r>
              <a:rPr lang="zh-CN" altLang="en-US" sz="2800" dirty="0"/>
              <a:t> </a:t>
            </a:r>
            <a:r>
              <a:rPr lang="en-US" altLang="zh-CN" sz="2800" dirty="0"/>
              <a:t>C,</a:t>
            </a:r>
            <a:r>
              <a:rPr lang="zh-CN" altLang="en-US" sz="2800" dirty="0"/>
              <a:t> </a:t>
            </a:r>
            <a:r>
              <a:rPr lang="en-US" altLang="zh-CN" sz="2800" dirty="0"/>
              <a:t>G)</a:t>
            </a:r>
            <a:r>
              <a:rPr lang="zh-CN" altLang="en-US" sz="2800" dirty="0"/>
              <a:t> </a:t>
            </a:r>
            <a:r>
              <a:rPr lang="en-US" altLang="zh-CN" sz="2800" dirty="0"/>
              <a:t>c</a:t>
            </a:r>
            <a:r>
              <a:rPr lang="en-GB" altLang="zh-CN" sz="2800" dirty="0" err="1"/>
              <a:t>ombine</a:t>
            </a:r>
            <a:r>
              <a:rPr lang="en-GB" altLang="zh-CN" sz="2800" dirty="0"/>
              <a:t> to form a </a:t>
            </a:r>
            <a:r>
              <a:rPr lang="en-GB" altLang="zh-CN" sz="2800" b="1" dirty="0"/>
              <a:t>nucleotide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monomeric</a:t>
            </a:r>
            <a:r>
              <a:rPr lang="zh-CN" altLang="en-US" sz="2800" dirty="0"/>
              <a:t> </a:t>
            </a:r>
            <a:r>
              <a:rPr lang="en-US" altLang="zh-CN" sz="2800" dirty="0"/>
              <a:t>unit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nucleic</a:t>
            </a:r>
            <a:r>
              <a:rPr lang="zh-CN" altLang="en-US" sz="2800" dirty="0"/>
              <a:t> </a:t>
            </a:r>
            <a:r>
              <a:rPr lang="en-US" altLang="zh-CN" sz="2800" dirty="0"/>
              <a:t>acids</a:t>
            </a:r>
            <a:r>
              <a:rPr lang="zh-CN" altLang="en-US" sz="2800" dirty="0"/>
              <a:t> </a:t>
            </a:r>
            <a:r>
              <a:rPr lang="en-US" altLang="zh-CN" sz="2800" dirty="0"/>
              <a:t>(DNA).</a:t>
            </a:r>
            <a:endParaRPr lang="en-US" altLang="zh-CN" sz="2800" dirty="0">
              <a:ea typeface="宋体" charset="-122"/>
            </a:endParaRP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153089" y="3797022"/>
            <a:ext cx="4682891" cy="2048612"/>
            <a:chOff x="736" y="1952"/>
            <a:chExt cx="4359" cy="1846"/>
          </a:xfrm>
        </p:grpSpPr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3355" y="2439"/>
              <a:ext cx="1740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A</a:t>
              </a:r>
              <a:r>
                <a:rPr lang="zh-CN" altLang="en-US" sz="2800" dirty="0"/>
                <a:t> </a:t>
              </a:r>
              <a:r>
                <a:rPr lang="en-US" altLang="zh-CN" sz="2800" dirty="0"/>
                <a:t>(</a:t>
              </a:r>
              <a:r>
                <a:rPr lang="en-GB" sz="2800" dirty="0"/>
                <a:t>adenine</a:t>
              </a:r>
              <a:r>
                <a:rPr lang="en-US" altLang="zh-CN" sz="2800" dirty="0"/>
                <a:t>)</a:t>
              </a:r>
              <a:endParaRPr lang="en-US" altLang="zh-CN" sz="2800" dirty="0">
                <a:ea typeface="宋体" charset="-122"/>
              </a:endParaRPr>
            </a:p>
          </p:txBody>
        </p:sp>
        <p:sp>
          <p:nvSpPr>
            <p:cNvPr id="7180" name="Text Box 12"/>
            <p:cNvSpPr txBox="1">
              <a:spLocks noChangeArrowheads="1"/>
            </p:cNvSpPr>
            <p:nvPr/>
          </p:nvSpPr>
          <p:spPr bwMode="auto">
            <a:xfrm>
              <a:off x="1536" y="3327"/>
              <a:ext cx="1852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GB" sz="2800" dirty="0"/>
                <a:t>deoxyribose</a:t>
              </a:r>
              <a:endParaRPr lang="en-US" altLang="zh-CN" sz="2800" dirty="0">
                <a:ea typeface="宋体" charset="-122"/>
              </a:endParaRPr>
            </a:p>
          </p:txBody>
        </p:sp>
        <p:sp>
          <p:nvSpPr>
            <p:cNvPr id="7174" name="AutoShape 6"/>
            <p:cNvSpPr>
              <a:spLocks noChangeArrowheads="1"/>
            </p:cNvSpPr>
            <p:nvPr/>
          </p:nvSpPr>
          <p:spPr bwMode="auto">
            <a:xfrm>
              <a:off x="1536" y="2256"/>
              <a:ext cx="1200" cy="1104"/>
            </a:xfrm>
            <a:prstGeom prst="pentagon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7171" name="Text Box 3"/>
            <p:cNvSpPr txBox="1">
              <a:spLocks noChangeArrowheads="1"/>
            </p:cNvSpPr>
            <p:nvPr/>
          </p:nvSpPr>
          <p:spPr bwMode="auto">
            <a:xfrm>
              <a:off x="736" y="1952"/>
              <a:ext cx="851" cy="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GB" sz="2800" dirty="0"/>
                <a:t>PO</a:t>
              </a:r>
              <a:r>
                <a:rPr lang="en-GB" sz="2800" baseline="-25000" dirty="0"/>
                <a:t>4</a:t>
              </a:r>
              <a:endParaRPr lang="en-US" altLang="zh-CN" sz="2800" baseline="-25000" dirty="0">
                <a:ea typeface="宋体" charset="-122"/>
              </a:endParaRPr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1112" y="2362"/>
              <a:ext cx="2200" cy="336"/>
              <a:chOff x="1112" y="2362"/>
              <a:chExt cx="2200" cy="336"/>
            </a:xfrm>
          </p:grpSpPr>
          <p:sp>
            <p:nvSpPr>
              <p:cNvPr id="7176" name="Line 8"/>
              <p:cNvSpPr>
                <a:spLocks noChangeShapeType="1"/>
              </p:cNvSpPr>
              <p:nvPr/>
            </p:nvSpPr>
            <p:spPr bwMode="auto">
              <a:xfrm flipH="1" flipV="1">
                <a:off x="1112" y="2362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/>
              </a:p>
            </p:txBody>
          </p:sp>
          <p:sp>
            <p:nvSpPr>
              <p:cNvPr id="7177" name="Line 9"/>
              <p:cNvSpPr>
                <a:spLocks noChangeShapeType="1"/>
              </p:cNvSpPr>
              <p:nvPr/>
            </p:nvSpPr>
            <p:spPr bwMode="auto">
              <a:xfrm>
                <a:off x="2736" y="2688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800"/>
              </a:p>
            </p:txBody>
          </p:sp>
        </p:grpSp>
      </p:grpSp>
      <p:sp>
        <p:nvSpPr>
          <p:cNvPr id="7205" name="Rectangle 37"/>
          <p:cNvSpPr>
            <a:spLocks noGrp="1" noChangeArrowheads="1"/>
          </p:cNvSpPr>
          <p:nvPr>
            <p:ph type="title" idx="4294967295"/>
          </p:nvPr>
        </p:nvSpPr>
        <p:spPr>
          <a:xfrm>
            <a:off x="4866923" y="609600"/>
            <a:ext cx="3886200" cy="533400"/>
          </a:xfrm>
        </p:spPr>
        <p:txBody>
          <a:bodyPr>
            <a:no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en-US" altLang="zh-CN" sz="4000" dirty="0">
                <a:latin typeface="Arial" charset="0"/>
                <a:ea typeface="宋体" charset="-122"/>
              </a:rPr>
              <a:t>Nucleotides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018959" y="1865265"/>
            <a:ext cx="49267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dirty="0"/>
              <a:t>The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GB" sz="2400" dirty="0"/>
              <a:t>organic bases</a:t>
            </a:r>
            <a:r>
              <a:rPr lang="zh-CN" altLang="en-US" sz="2400" dirty="0"/>
              <a:t> </a:t>
            </a:r>
            <a:r>
              <a:rPr lang="en-US" altLang="zh-CN" sz="2400" dirty="0"/>
              <a:t>found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DNA</a:t>
            </a:r>
            <a:r>
              <a:rPr lang="en-GB" sz="2400" dirty="0"/>
              <a:t> are</a:t>
            </a:r>
            <a:r>
              <a:rPr lang="en-US" altLang="zh-CN" sz="2400" dirty="0"/>
              <a:t>:</a:t>
            </a:r>
            <a:endParaRPr lang="en-US" altLang="zh-CN" sz="2400" dirty="0">
              <a:ea typeface="宋体" charset="-122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164765" y="2362200"/>
            <a:ext cx="3828838" cy="1180716"/>
            <a:chOff x="804" y="780"/>
            <a:chExt cx="3782" cy="933"/>
          </a:xfrm>
        </p:grpSpPr>
        <p:sp>
          <p:nvSpPr>
            <p:cNvPr id="6147" name="Text Box 3"/>
            <p:cNvSpPr txBox="1">
              <a:spLocks noChangeArrowheads="1"/>
            </p:cNvSpPr>
            <p:nvPr/>
          </p:nvSpPr>
          <p:spPr bwMode="auto">
            <a:xfrm>
              <a:off x="804" y="1125"/>
              <a:ext cx="172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GB" sz="2400" dirty="0"/>
                <a:t>Adenine</a:t>
              </a:r>
              <a:endParaRPr lang="en-US" altLang="zh-CN" sz="2400" dirty="0">
                <a:ea typeface="宋体" charset="-122"/>
              </a:endParaRPr>
            </a:p>
          </p:txBody>
        </p:sp>
        <p:pic>
          <p:nvPicPr>
            <p:cNvPr id="6150" name="Picture 6" descr="C:\My Documents\My Pictures\DNA\DNA adenine.jpg"/>
            <p:cNvPicPr>
              <a:picLocks noChangeAspect="1" noChangeArrowheads="1"/>
            </p:cNvPicPr>
            <p:nvPr/>
          </p:nvPicPr>
          <p:blipFill>
            <a:blip r:embed="rId2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1920" y="780"/>
              <a:ext cx="2208" cy="933"/>
            </a:xfrm>
            <a:prstGeom prst="rect">
              <a:avLst/>
            </a:prstGeom>
            <a:noFill/>
          </p:spPr>
        </p:pic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4044" y="1075"/>
              <a:ext cx="54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(A)</a:t>
              </a:r>
              <a:endParaRPr lang="en-US" altLang="zh-CN" sz="2400" dirty="0">
                <a:ea typeface="宋体" charset="-122"/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2165216" y="3409757"/>
            <a:ext cx="3828271" cy="1032687"/>
            <a:chOff x="803" y="1728"/>
            <a:chExt cx="3794" cy="777"/>
          </a:xfrm>
        </p:grpSpPr>
        <p:sp>
          <p:nvSpPr>
            <p:cNvPr id="6155" name="Text Box 11"/>
            <p:cNvSpPr txBox="1">
              <a:spLocks noChangeArrowheads="1"/>
            </p:cNvSpPr>
            <p:nvPr/>
          </p:nvSpPr>
          <p:spPr bwMode="auto">
            <a:xfrm>
              <a:off x="803" y="1951"/>
              <a:ext cx="1251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Thymine</a:t>
              </a:r>
              <a:endParaRPr lang="en-US" altLang="zh-CN" sz="2400" dirty="0">
                <a:ea typeface="宋体" charset="-122"/>
              </a:endParaRPr>
            </a:p>
          </p:txBody>
        </p:sp>
        <p:pic>
          <p:nvPicPr>
            <p:cNvPr id="6157" name="Picture 13" descr="C:\My Documents\My Pictures\DNA\DNA Thymine.jpg"/>
            <p:cNvPicPr>
              <a:picLocks noChangeAspect="1" noChangeArrowheads="1"/>
            </p:cNvPicPr>
            <p:nvPr/>
          </p:nvPicPr>
          <p:blipFill>
            <a:blip r:embed="rId3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1968" y="1728"/>
              <a:ext cx="2208" cy="777"/>
            </a:xfrm>
            <a:prstGeom prst="rect">
              <a:avLst/>
            </a:prstGeom>
            <a:noFill/>
          </p:spPr>
        </p:pic>
        <p:sp>
          <p:nvSpPr>
            <p:cNvPr id="6162" name="Text Box 18"/>
            <p:cNvSpPr txBox="1">
              <a:spLocks noChangeArrowheads="1"/>
            </p:cNvSpPr>
            <p:nvPr/>
          </p:nvSpPr>
          <p:spPr bwMode="auto">
            <a:xfrm>
              <a:off x="4080" y="1933"/>
              <a:ext cx="517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(T)</a:t>
              </a:r>
              <a:endParaRPr lang="en-US" altLang="zh-CN" sz="2400" dirty="0">
                <a:ea typeface="宋体" charset="-122"/>
              </a:endParaRP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153062" y="4350266"/>
            <a:ext cx="3816162" cy="1075217"/>
            <a:chOff x="803" y="2496"/>
            <a:chExt cx="3782" cy="809"/>
          </a:xfrm>
        </p:grpSpPr>
        <p:sp>
          <p:nvSpPr>
            <p:cNvPr id="6151" name="Text Box 7"/>
            <p:cNvSpPr txBox="1">
              <a:spLocks noChangeArrowheads="1"/>
            </p:cNvSpPr>
            <p:nvPr/>
          </p:nvSpPr>
          <p:spPr bwMode="auto">
            <a:xfrm>
              <a:off x="803" y="2688"/>
              <a:ext cx="1246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Cytosine</a:t>
              </a:r>
              <a:endParaRPr lang="en-US" altLang="zh-CN" sz="2400" dirty="0">
                <a:ea typeface="宋体" charset="-122"/>
              </a:endParaRPr>
            </a:p>
          </p:txBody>
        </p:sp>
        <p:pic>
          <p:nvPicPr>
            <p:cNvPr id="6153" name="Picture 9" descr="C:\My Documents\My Pictures\DNA\DNA Cytosine.jpg"/>
            <p:cNvPicPr>
              <a:picLocks noChangeAspect="1" noChangeArrowheads="1"/>
            </p:cNvPicPr>
            <p:nvPr/>
          </p:nvPicPr>
          <p:blipFill>
            <a:blip r:embed="rId4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016" y="2496"/>
              <a:ext cx="2304" cy="809"/>
            </a:xfrm>
            <a:prstGeom prst="rect">
              <a:avLst/>
            </a:prstGeom>
            <a:noFill/>
          </p:spPr>
        </p:pic>
        <p:sp>
          <p:nvSpPr>
            <p:cNvPr id="6163" name="Text Box 19"/>
            <p:cNvSpPr txBox="1">
              <a:spLocks noChangeArrowheads="1"/>
            </p:cNvSpPr>
            <p:nvPr/>
          </p:nvSpPr>
          <p:spPr bwMode="auto">
            <a:xfrm>
              <a:off x="4056" y="2720"/>
              <a:ext cx="529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(C)</a:t>
              </a:r>
              <a:endParaRPr lang="en-US" altLang="zh-CN" sz="2400" dirty="0">
                <a:ea typeface="宋体" charset="-122"/>
              </a:endParaRP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188231" y="5341348"/>
            <a:ext cx="3840379" cy="914400"/>
            <a:chOff x="822" y="3408"/>
            <a:chExt cx="3806" cy="688"/>
          </a:xfrm>
        </p:grpSpPr>
        <p:sp>
          <p:nvSpPr>
            <p:cNvPr id="6158" name="Text Box 14"/>
            <p:cNvSpPr txBox="1">
              <a:spLocks noChangeArrowheads="1"/>
            </p:cNvSpPr>
            <p:nvPr/>
          </p:nvSpPr>
          <p:spPr bwMode="auto">
            <a:xfrm>
              <a:off x="822" y="3553"/>
              <a:ext cx="1225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Guanine</a:t>
              </a:r>
              <a:endParaRPr lang="en-US" altLang="zh-CN" sz="2400" dirty="0">
                <a:ea typeface="宋体" charset="-122"/>
              </a:endParaRPr>
            </a:p>
          </p:txBody>
        </p:sp>
        <p:pic>
          <p:nvPicPr>
            <p:cNvPr id="6160" name="Picture 16" descr="C:\My Documents\My Pictures\DNA\DNA Guanine.jpg"/>
            <p:cNvPicPr>
              <a:picLocks noChangeAspect="1" noChangeArrowheads="1"/>
            </p:cNvPicPr>
            <p:nvPr/>
          </p:nvPicPr>
          <p:blipFill>
            <a:blip r:embed="rId5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064" y="3408"/>
              <a:ext cx="2208" cy="688"/>
            </a:xfrm>
            <a:prstGeom prst="rect">
              <a:avLst/>
            </a:prstGeom>
            <a:noFill/>
          </p:spPr>
        </p:pic>
        <p:sp>
          <p:nvSpPr>
            <p:cNvPr id="6164" name="Text Box 20"/>
            <p:cNvSpPr txBox="1">
              <a:spLocks noChangeArrowheads="1"/>
            </p:cNvSpPr>
            <p:nvPr/>
          </p:nvSpPr>
          <p:spPr bwMode="auto">
            <a:xfrm>
              <a:off x="4068" y="3562"/>
              <a:ext cx="560" cy="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 dirty="0"/>
                <a:t>(G)</a:t>
              </a:r>
              <a:endParaRPr lang="en-US" altLang="zh-CN" sz="2400" dirty="0">
                <a:ea typeface="宋体" charset="-122"/>
              </a:endParaRPr>
            </a:p>
          </p:txBody>
        </p:sp>
      </p:grpSp>
      <p:sp>
        <p:nvSpPr>
          <p:cNvPr id="6170" name="Rectangle 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>
              <a:buBlip>
                <a:blip r:embed="rId6"/>
              </a:buBlip>
            </a:pPr>
            <a:r>
              <a:rPr lang="en-US" altLang="zh-CN" sz="4000" dirty="0">
                <a:latin typeface="Arial" charset="0"/>
                <a:ea typeface="宋体" charset="-122"/>
              </a:rPr>
              <a:t>The 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685800" y="685800"/>
            <a:ext cx="3962400" cy="6180138"/>
            <a:chOff x="432" y="432"/>
            <a:chExt cx="2496" cy="3893"/>
          </a:xfrm>
        </p:grpSpPr>
        <p:grpSp>
          <p:nvGrpSpPr>
            <p:cNvPr id="3" name="Group 46"/>
            <p:cNvGrpSpPr>
              <a:grpSpLocks/>
            </p:cNvGrpSpPr>
            <p:nvPr/>
          </p:nvGrpSpPr>
          <p:grpSpPr bwMode="auto">
            <a:xfrm>
              <a:off x="624" y="432"/>
              <a:ext cx="2271" cy="960"/>
              <a:chOff x="672" y="288"/>
              <a:chExt cx="2271" cy="960"/>
            </a:xfrm>
          </p:grpSpPr>
          <p:sp>
            <p:nvSpPr>
              <p:cNvPr id="9218" name="AutoShape 2"/>
              <p:cNvSpPr>
                <a:spLocks noChangeArrowheads="1"/>
              </p:cNvSpPr>
              <p:nvPr/>
            </p:nvSpPr>
            <p:spPr bwMode="auto">
              <a:xfrm>
                <a:off x="1200" y="672"/>
                <a:ext cx="480" cy="384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9219" name="Text Box 3"/>
              <p:cNvSpPr txBox="1">
                <a:spLocks noChangeArrowheads="1"/>
              </p:cNvSpPr>
              <p:nvPr/>
            </p:nvSpPr>
            <p:spPr bwMode="auto">
              <a:xfrm>
                <a:off x="672" y="432"/>
                <a:ext cx="4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ea typeface="宋体" charset="-122"/>
                  </a:rPr>
                  <a:t>PO</a:t>
                </a:r>
                <a:r>
                  <a:rPr lang="en-US" altLang="zh-CN" sz="2400" baseline="-25000">
                    <a:ea typeface="宋体" charset="-122"/>
                  </a:rPr>
                  <a:t>4</a:t>
                </a:r>
              </a:p>
            </p:txBody>
          </p:sp>
          <p:pic>
            <p:nvPicPr>
              <p:cNvPr id="9220" name="Picture 4" descr="C:\My Documents\My Pictures\DNA\DNA adenine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920" y="576"/>
                <a:ext cx="1023" cy="432"/>
              </a:xfrm>
              <a:prstGeom prst="rect">
                <a:avLst/>
              </a:prstGeom>
              <a:noFill/>
            </p:spPr>
          </p:pic>
          <p:sp>
            <p:nvSpPr>
              <p:cNvPr id="9221" name="Line 5"/>
              <p:cNvSpPr>
                <a:spLocks noChangeShapeType="1"/>
              </p:cNvSpPr>
              <p:nvPr/>
            </p:nvSpPr>
            <p:spPr bwMode="auto">
              <a:xfrm flipH="1" flipV="1">
                <a:off x="1008" y="672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22" name="Line 6"/>
              <p:cNvSpPr>
                <a:spLocks noChangeShapeType="1"/>
              </p:cNvSpPr>
              <p:nvPr/>
            </p:nvSpPr>
            <p:spPr bwMode="auto">
              <a:xfrm>
                <a:off x="1680" y="81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42" name="Line 26"/>
              <p:cNvSpPr>
                <a:spLocks noChangeShapeType="1"/>
              </p:cNvSpPr>
              <p:nvPr/>
            </p:nvSpPr>
            <p:spPr bwMode="auto">
              <a:xfrm flipH="1">
                <a:off x="1008" y="1056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46" name="Line 30"/>
              <p:cNvSpPr>
                <a:spLocks noChangeShapeType="1"/>
              </p:cNvSpPr>
              <p:nvPr/>
            </p:nvSpPr>
            <p:spPr bwMode="auto">
              <a:xfrm flipV="1">
                <a:off x="1008" y="28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4" name="Group 49"/>
            <p:cNvGrpSpPr>
              <a:grpSpLocks/>
            </p:cNvGrpSpPr>
            <p:nvPr/>
          </p:nvGrpSpPr>
          <p:grpSpPr bwMode="auto">
            <a:xfrm>
              <a:off x="624" y="1344"/>
              <a:ext cx="2304" cy="816"/>
              <a:chOff x="720" y="1344"/>
              <a:chExt cx="2304" cy="816"/>
            </a:xfrm>
          </p:grpSpPr>
          <p:sp>
            <p:nvSpPr>
              <p:cNvPr id="9225" name="AutoShape 9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480" cy="384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9226" name="Text Box 10"/>
              <p:cNvSpPr txBox="1">
                <a:spLocks noChangeArrowheads="1"/>
              </p:cNvSpPr>
              <p:nvPr/>
            </p:nvSpPr>
            <p:spPr bwMode="auto">
              <a:xfrm>
                <a:off x="720" y="1344"/>
                <a:ext cx="4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ea typeface="宋体" charset="-122"/>
                  </a:rPr>
                  <a:t>PO</a:t>
                </a:r>
                <a:r>
                  <a:rPr lang="en-US" altLang="zh-CN" sz="24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9228" name="Line 12"/>
              <p:cNvSpPr>
                <a:spLocks noChangeShapeType="1"/>
              </p:cNvSpPr>
              <p:nvPr/>
            </p:nvSpPr>
            <p:spPr bwMode="auto">
              <a:xfrm flipH="1" flipV="1">
                <a:off x="1056" y="1584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43" name="Line 27"/>
              <p:cNvSpPr>
                <a:spLocks noChangeShapeType="1"/>
              </p:cNvSpPr>
              <p:nvPr/>
            </p:nvSpPr>
            <p:spPr bwMode="auto">
              <a:xfrm flipH="1">
                <a:off x="1008" y="1968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pic>
            <p:nvPicPr>
              <p:cNvPr id="9248" name="Picture 32" descr="C:\My Documents\My Pictures\DNA\DNA Cytosine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968" y="1536"/>
                <a:ext cx="1056" cy="371"/>
              </a:xfrm>
              <a:prstGeom prst="rect">
                <a:avLst/>
              </a:prstGeom>
              <a:noFill/>
            </p:spPr>
          </p:pic>
          <p:sp>
            <p:nvSpPr>
              <p:cNvPr id="9250" name="Line 34"/>
              <p:cNvSpPr>
                <a:spLocks noChangeShapeType="1"/>
              </p:cNvSpPr>
              <p:nvPr/>
            </p:nvSpPr>
            <p:spPr bwMode="auto">
              <a:xfrm>
                <a:off x="1728" y="172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5" name="Group 50"/>
            <p:cNvGrpSpPr>
              <a:grpSpLocks/>
            </p:cNvGrpSpPr>
            <p:nvPr/>
          </p:nvGrpSpPr>
          <p:grpSpPr bwMode="auto">
            <a:xfrm>
              <a:off x="576" y="2112"/>
              <a:ext cx="2304" cy="816"/>
              <a:chOff x="432" y="3264"/>
              <a:chExt cx="2304" cy="816"/>
            </a:xfrm>
          </p:grpSpPr>
          <p:sp>
            <p:nvSpPr>
              <p:cNvPr id="9231" name="AutoShape 15"/>
              <p:cNvSpPr>
                <a:spLocks noChangeArrowheads="1"/>
              </p:cNvSpPr>
              <p:nvPr/>
            </p:nvSpPr>
            <p:spPr bwMode="auto">
              <a:xfrm>
                <a:off x="960" y="3504"/>
                <a:ext cx="480" cy="384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9232" name="Text Box 16"/>
              <p:cNvSpPr txBox="1">
                <a:spLocks noChangeArrowheads="1"/>
              </p:cNvSpPr>
              <p:nvPr/>
            </p:nvSpPr>
            <p:spPr bwMode="auto">
              <a:xfrm>
                <a:off x="432" y="3264"/>
                <a:ext cx="4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ea typeface="宋体" charset="-122"/>
                  </a:rPr>
                  <a:t>PO</a:t>
                </a:r>
                <a:r>
                  <a:rPr lang="en-US" altLang="zh-CN" sz="24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9234" name="Line 18"/>
              <p:cNvSpPr>
                <a:spLocks noChangeShapeType="1"/>
              </p:cNvSpPr>
              <p:nvPr/>
            </p:nvSpPr>
            <p:spPr bwMode="auto">
              <a:xfrm flipH="1" flipV="1">
                <a:off x="768" y="3504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45" name="Line 29"/>
              <p:cNvSpPr>
                <a:spLocks noChangeShapeType="1"/>
              </p:cNvSpPr>
              <p:nvPr/>
            </p:nvSpPr>
            <p:spPr bwMode="auto">
              <a:xfrm flipH="1">
                <a:off x="768" y="3888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pic>
            <p:nvPicPr>
              <p:cNvPr id="9251" name="Picture 35" descr="C:\My Documents\My Pictures\DNA\DNA Thymine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728" y="3456"/>
                <a:ext cx="1008" cy="355"/>
              </a:xfrm>
              <a:prstGeom prst="rect">
                <a:avLst/>
              </a:prstGeom>
              <a:noFill/>
            </p:spPr>
          </p:pic>
          <p:sp>
            <p:nvSpPr>
              <p:cNvPr id="9252" name="Line 36"/>
              <p:cNvSpPr>
                <a:spLocks noChangeShapeType="1"/>
              </p:cNvSpPr>
              <p:nvPr/>
            </p:nvSpPr>
            <p:spPr bwMode="auto">
              <a:xfrm>
                <a:off x="1440" y="364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6" name="Group 45"/>
            <p:cNvGrpSpPr>
              <a:grpSpLocks/>
            </p:cNvGrpSpPr>
            <p:nvPr/>
          </p:nvGrpSpPr>
          <p:grpSpPr bwMode="auto">
            <a:xfrm>
              <a:off x="576" y="2880"/>
              <a:ext cx="2337" cy="864"/>
              <a:chOff x="672" y="3072"/>
              <a:chExt cx="2337" cy="864"/>
            </a:xfrm>
          </p:grpSpPr>
          <p:sp>
            <p:nvSpPr>
              <p:cNvPr id="9237" name="AutoShape 21"/>
              <p:cNvSpPr>
                <a:spLocks noChangeArrowheads="1"/>
              </p:cNvSpPr>
              <p:nvPr/>
            </p:nvSpPr>
            <p:spPr bwMode="auto">
              <a:xfrm>
                <a:off x="1200" y="3312"/>
                <a:ext cx="480" cy="384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 sz="2400"/>
              </a:p>
            </p:txBody>
          </p:sp>
          <p:sp>
            <p:nvSpPr>
              <p:cNvPr id="9238" name="Text Box 22"/>
              <p:cNvSpPr txBox="1">
                <a:spLocks noChangeArrowheads="1"/>
              </p:cNvSpPr>
              <p:nvPr/>
            </p:nvSpPr>
            <p:spPr bwMode="auto">
              <a:xfrm>
                <a:off x="672" y="3072"/>
                <a:ext cx="410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ea typeface="宋体" charset="-122"/>
                  </a:rPr>
                  <a:t>PO</a:t>
                </a:r>
                <a:r>
                  <a:rPr lang="en-US" altLang="zh-CN" sz="24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9240" name="Line 24"/>
              <p:cNvSpPr>
                <a:spLocks noChangeShapeType="1"/>
              </p:cNvSpPr>
              <p:nvPr/>
            </p:nvSpPr>
            <p:spPr bwMode="auto">
              <a:xfrm flipH="1" flipV="1">
                <a:off x="1008" y="3312"/>
                <a:ext cx="19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9247" name="Line 31"/>
              <p:cNvSpPr>
                <a:spLocks noChangeShapeType="1"/>
              </p:cNvSpPr>
              <p:nvPr/>
            </p:nvSpPr>
            <p:spPr bwMode="auto">
              <a:xfrm flipH="1">
                <a:off x="1008" y="3696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pic>
            <p:nvPicPr>
              <p:cNvPr id="9253" name="Picture 37" descr="C:\My Documents\My Pictures\DNA\DNA Guanine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968" y="3312"/>
                <a:ext cx="1041" cy="324"/>
              </a:xfrm>
              <a:prstGeom prst="rect">
                <a:avLst/>
              </a:prstGeom>
              <a:noFill/>
            </p:spPr>
          </p:pic>
          <p:sp>
            <p:nvSpPr>
              <p:cNvPr id="9254" name="Line 38"/>
              <p:cNvSpPr>
                <a:spLocks noChangeShapeType="1"/>
              </p:cNvSpPr>
              <p:nvPr/>
            </p:nvSpPr>
            <p:spPr bwMode="auto">
              <a:xfrm>
                <a:off x="1680" y="345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9275" name="Text Box 59"/>
            <p:cNvSpPr txBox="1">
              <a:spLocks noChangeArrowheads="1"/>
            </p:cNvSpPr>
            <p:nvPr/>
          </p:nvSpPr>
          <p:spPr bwMode="auto">
            <a:xfrm>
              <a:off x="432" y="3802"/>
              <a:ext cx="1481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ea typeface="宋体" charset="-122"/>
                </a:rPr>
                <a:t>sugar-phosphate </a:t>
              </a:r>
            </a:p>
            <a:p>
              <a:r>
                <a:rPr lang="en-US" altLang="zh-CN" sz="2400" dirty="0">
                  <a:ea typeface="宋体" charset="-122"/>
                </a:rPr>
                <a:t>backbone</a:t>
              </a:r>
            </a:p>
          </p:txBody>
        </p:sp>
        <p:sp>
          <p:nvSpPr>
            <p:cNvPr id="9276" name="Text Box 60"/>
            <p:cNvSpPr txBox="1">
              <a:spLocks noChangeArrowheads="1"/>
            </p:cNvSpPr>
            <p:nvPr/>
          </p:nvSpPr>
          <p:spPr bwMode="auto">
            <a:xfrm>
              <a:off x="1968" y="3840"/>
              <a:ext cx="70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2400"/>
                <a:t>+ bases</a:t>
              </a:r>
              <a:endParaRPr lang="en-US" altLang="zh-CN" sz="2400">
                <a:ea typeface="宋体" charset="-122"/>
              </a:endParaRPr>
            </a:p>
          </p:txBody>
        </p:sp>
      </p:grpSp>
      <p:sp>
        <p:nvSpPr>
          <p:cNvPr id="9277" name="Rectangle 61"/>
          <p:cNvSpPr>
            <a:spLocks noGrp="1" noChangeArrowheads="1"/>
          </p:cNvSpPr>
          <p:nvPr>
            <p:ph type="title" idx="4294967295"/>
          </p:nvPr>
        </p:nvSpPr>
        <p:spPr>
          <a:xfrm>
            <a:off x="5486400" y="2057400"/>
            <a:ext cx="3276600" cy="1833563"/>
          </a:xfrm>
        </p:spPr>
        <p:txBody>
          <a:bodyPr>
            <a:noAutofit/>
          </a:bodyPr>
          <a:lstStyle/>
          <a:p>
            <a:pPr algn="l"/>
            <a:r>
              <a:rPr lang="en-US" altLang="zh-CN" sz="2800" dirty="0">
                <a:latin typeface="Arial" charset="0"/>
                <a:ea typeface="宋体" charset="-122"/>
              </a:rPr>
              <a:t>Nucleotides</a:t>
            </a:r>
            <a:r>
              <a:rPr lang="zh-CN" altLang="en-US" sz="2800" dirty="0"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latin typeface="Arial" charset="0"/>
                <a:ea typeface="宋体" charset="-122"/>
              </a:rPr>
              <a:t>joined</a:t>
            </a:r>
            <a:r>
              <a:rPr lang="zh-CN" altLang="en-US" sz="2800" dirty="0"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latin typeface="Arial" charset="0"/>
                <a:ea typeface="宋体" charset="-122"/>
              </a:rPr>
              <a:t>together</a:t>
            </a:r>
            <a:r>
              <a:rPr lang="zh-CN" altLang="en-US" sz="2800" dirty="0"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latin typeface="Arial" charset="0"/>
                <a:ea typeface="宋体" charset="-122"/>
              </a:rPr>
              <a:t>like</a:t>
            </a:r>
            <a:r>
              <a:rPr lang="zh-CN" altLang="en-US" sz="2800" dirty="0">
                <a:latin typeface="Arial" charset="0"/>
                <a:ea typeface="宋体" charset="-122"/>
              </a:rPr>
              <a:t> </a:t>
            </a:r>
            <a:r>
              <a:rPr lang="en-US" altLang="zh-CN" sz="2800" dirty="0">
                <a:latin typeface="Arial" charset="0"/>
                <a:ea typeface="宋体" charset="-122"/>
              </a:rPr>
              <a:t>this.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707DE7-8180-E44F-9E05-66B5C848EC7F}"/>
              </a:ext>
            </a:extLst>
          </p:cNvPr>
          <p:cNvSpPr/>
          <p:nvPr/>
        </p:nvSpPr>
        <p:spPr>
          <a:xfrm>
            <a:off x="914400" y="838200"/>
            <a:ext cx="1828800" cy="502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6D6F9B-95A5-0946-8482-6CCB27AA7969}"/>
              </a:ext>
            </a:extLst>
          </p:cNvPr>
          <p:cNvSpPr/>
          <p:nvPr/>
        </p:nvSpPr>
        <p:spPr>
          <a:xfrm>
            <a:off x="3036888" y="838200"/>
            <a:ext cx="1611312" cy="502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533400" y="304800"/>
            <a:ext cx="2536825" cy="6053138"/>
            <a:chOff x="576" y="288"/>
            <a:chExt cx="1598" cy="3813"/>
          </a:xfrm>
        </p:grpSpPr>
        <p:grpSp>
          <p:nvGrpSpPr>
            <p:cNvPr id="3" name="Group 43"/>
            <p:cNvGrpSpPr>
              <a:grpSpLocks/>
            </p:cNvGrpSpPr>
            <p:nvPr/>
          </p:nvGrpSpPr>
          <p:grpSpPr bwMode="auto">
            <a:xfrm>
              <a:off x="624" y="1584"/>
              <a:ext cx="1550" cy="598"/>
              <a:chOff x="624" y="1680"/>
              <a:chExt cx="1550" cy="598"/>
            </a:xfrm>
          </p:grpSpPr>
          <p:sp>
            <p:nvSpPr>
              <p:cNvPr id="11278" name="AutoShape 14"/>
              <p:cNvSpPr>
                <a:spLocks noChangeArrowheads="1"/>
              </p:cNvSpPr>
              <p:nvPr/>
            </p:nvSpPr>
            <p:spPr bwMode="auto">
              <a:xfrm>
                <a:off x="1006" y="1919"/>
                <a:ext cx="346" cy="239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9" name="Text Box 15"/>
              <p:cNvSpPr txBox="1">
                <a:spLocks noChangeArrowheads="1"/>
              </p:cNvSpPr>
              <p:nvPr/>
            </p:nvSpPr>
            <p:spPr bwMode="auto">
              <a:xfrm>
                <a:off x="624" y="1728"/>
                <a:ext cx="29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ea typeface="宋体" charset="-122"/>
                  </a:rPr>
                  <a:t>PO</a:t>
                </a:r>
                <a:r>
                  <a:rPr lang="en-US" altLang="zh-CN" sz="14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11280" name="Line 16"/>
              <p:cNvSpPr>
                <a:spLocks noChangeShapeType="1"/>
              </p:cNvSpPr>
              <p:nvPr/>
            </p:nvSpPr>
            <p:spPr bwMode="auto">
              <a:xfrm flipH="1" flipV="1">
                <a:off x="867" y="1919"/>
                <a:ext cx="139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1" name="Line 17"/>
              <p:cNvSpPr>
                <a:spLocks noChangeShapeType="1"/>
              </p:cNvSpPr>
              <p:nvPr/>
            </p:nvSpPr>
            <p:spPr bwMode="auto">
              <a:xfrm>
                <a:off x="1352" y="2009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2" name="Line 18"/>
              <p:cNvSpPr>
                <a:spLocks noChangeShapeType="1"/>
              </p:cNvSpPr>
              <p:nvPr/>
            </p:nvSpPr>
            <p:spPr bwMode="auto">
              <a:xfrm flipH="1">
                <a:off x="867" y="2158"/>
                <a:ext cx="208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3" name="Line 19"/>
              <p:cNvSpPr>
                <a:spLocks noChangeShapeType="1"/>
              </p:cNvSpPr>
              <p:nvPr/>
            </p:nvSpPr>
            <p:spPr bwMode="auto">
              <a:xfrm flipV="1">
                <a:off x="867" y="1680"/>
                <a:ext cx="173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284" name="Picture 20" descr="C:\My Documents\My Pictures\DNA\DNA adenine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595" y="1949"/>
                <a:ext cx="579" cy="128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Group 69"/>
            <p:cNvGrpSpPr>
              <a:grpSpLocks/>
            </p:cNvGrpSpPr>
            <p:nvPr/>
          </p:nvGrpSpPr>
          <p:grpSpPr bwMode="auto">
            <a:xfrm>
              <a:off x="624" y="2160"/>
              <a:ext cx="1535" cy="501"/>
              <a:chOff x="624" y="2256"/>
              <a:chExt cx="1535" cy="501"/>
            </a:xfrm>
          </p:grpSpPr>
          <p:sp>
            <p:nvSpPr>
              <p:cNvPr id="11286" name="AutoShape 22"/>
              <p:cNvSpPr>
                <a:spLocks noChangeArrowheads="1"/>
              </p:cNvSpPr>
              <p:nvPr/>
            </p:nvSpPr>
            <p:spPr bwMode="auto">
              <a:xfrm>
                <a:off x="992" y="2398"/>
                <a:ext cx="346" cy="239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7" name="Text Box 23"/>
              <p:cNvSpPr txBox="1">
                <a:spLocks noChangeArrowheads="1"/>
              </p:cNvSpPr>
              <p:nvPr/>
            </p:nvSpPr>
            <p:spPr bwMode="auto">
              <a:xfrm>
                <a:off x="624" y="2256"/>
                <a:ext cx="27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ea typeface="宋体" charset="-122"/>
                  </a:rPr>
                  <a:t>PO</a:t>
                </a:r>
                <a:r>
                  <a:rPr lang="en-US" altLang="zh-CN" sz="12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11288" name="Line 24"/>
              <p:cNvSpPr>
                <a:spLocks noChangeShapeType="1"/>
              </p:cNvSpPr>
              <p:nvPr/>
            </p:nvSpPr>
            <p:spPr bwMode="auto">
              <a:xfrm flipH="1" flipV="1">
                <a:off x="853" y="2398"/>
                <a:ext cx="139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9" name="Line 25"/>
              <p:cNvSpPr>
                <a:spLocks noChangeShapeType="1"/>
              </p:cNvSpPr>
              <p:nvPr/>
            </p:nvSpPr>
            <p:spPr bwMode="auto">
              <a:xfrm flipH="1">
                <a:off x="819" y="2637"/>
                <a:ext cx="242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0" name="Line 26"/>
              <p:cNvSpPr>
                <a:spLocks noChangeShapeType="1"/>
              </p:cNvSpPr>
              <p:nvPr/>
            </p:nvSpPr>
            <p:spPr bwMode="auto">
              <a:xfrm>
                <a:off x="1338" y="2488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291" name="Picture 27" descr="C:\My Documents\My Pictures\DNA\DNA Cytosine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581" y="2428"/>
                <a:ext cx="578" cy="130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Group 79"/>
            <p:cNvGrpSpPr>
              <a:grpSpLocks/>
            </p:cNvGrpSpPr>
            <p:nvPr/>
          </p:nvGrpSpPr>
          <p:grpSpPr bwMode="auto">
            <a:xfrm>
              <a:off x="576" y="2640"/>
              <a:ext cx="1550" cy="499"/>
              <a:chOff x="576" y="2736"/>
              <a:chExt cx="1550" cy="499"/>
            </a:xfrm>
          </p:grpSpPr>
          <p:sp>
            <p:nvSpPr>
              <p:cNvPr id="11295" name="Line 31"/>
              <p:cNvSpPr>
                <a:spLocks noChangeShapeType="1"/>
              </p:cNvSpPr>
              <p:nvPr/>
            </p:nvSpPr>
            <p:spPr bwMode="auto">
              <a:xfrm flipH="1" flipV="1">
                <a:off x="818" y="2876"/>
                <a:ext cx="139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6" name="Line 32"/>
              <p:cNvSpPr>
                <a:spLocks noChangeShapeType="1"/>
              </p:cNvSpPr>
              <p:nvPr/>
            </p:nvSpPr>
            <p:spPr bwMode="auto">
              <a:xfrm flipH="1">
                <a:off x="818" y="3115"/>
                <a:ext cx="208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" name="Group 53"/>
              <p:cNvGrpSpPr>
                <a:grpSpLocks/>
              </p:cNvGrpSpPr>
              <p:nvPr/>
            </p:nvGrpSpPr>
            <p:grpSpPr bwMode="auto">
              <a:xfrm>
                <a:off x="576" y="2736"/>
                <a:ext cx="1550" cy="379"/>
                <a:chOff x="576" y="2736"/>
                <a:chExt cx="1550" cy="379"/>
              </a:xfrm>
            </p:grpSpPr>
            <p:sp>
              <p:nvSpPr>
                <p:cNvPr id="11293" name="AutoShape 29"/>
                <p:cNvSpPr>
                  <a:spLocks noChangeArrowheads="1"/>
                </p:cNvSpPr>
                <p:nvPr/>
              </p:nvSpPr>
              <p:spPr bwMode="auto">
                <a:xfrm>
                  <a:off x="957" y="2876"/>
                  <a:ext cx="346" cy="239"/>
                </a:xfrm>
                <a:prstGeom prst="pentagon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294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576" y="2736"/>
                  <a:ext cx="270" cy="17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200">
                      <a:ea typeface="宋体" charset="-122"/>
                    </a:rPr>
                    <a:t>PO</a:t>
                  </a:r>
                  <a:r>
                    <a:rPr lang="en-US" altLang="zh-CN" sz="1200" baseline="-25000">
                      <a:ea typeface="宋体" charset="-122"/>
                    </a:rPr>
                    <a:t>4</a:t>
                  </a:r>
                </a:p>
              </p:txBody>
            </p:sp>
            <p:sp>
              <p:nvSpPr>
                <p:cNvPr id="11297" name="Line 33"/>
                <p:cNvSpPr>
                  <a:spLocks noChangeShapeType="1"/>
                </p:cNvSpPr>
                <p:nvPr/>
              </p:nvSpPr>
              <p:spPr bwMode="auto">
                <a:xfrm>
                  <a:off x="1303" y="2966"/>
                  <a:ext cx="24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11298" name="Picture 34" descr="C:\My Documents\My Pictures\DNA\DNA Thymine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contrast="20000"/>
                </a:blip>
                <a:srcRect/>
                <a:stretch>
                  <a:fillRect/>
                </a:stretch>
              </p:blipFill>
              <p:spPr bwMode="auto">
                <a:xfrm>
                  <a:off x="1546" y="2906"/>
                  <a:ext cx="580" cy="123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7" name="Group 61"/>
            <p:cNvGrpSpPr>
              <a:grpSpLocks/>
            </p:cNvGrpSpPr>
            <p:nvPr/>
          </p:nvGrpSpPr>
          <p:grpSpPr bwMode="auto">
            <a:xfrm>
              <a:off x="576" y="3072"/>
              <a:ext cx="1550" cy="541"/>
              <a:chOff x="576" y="3216"/>
              <a:chExt cx="1550" cy="541"/>
            </a:xfrm>
          </p:grpSpPr>
          <p:sp>
            <p:nvSpPr>
              <p:cNvPr id="11301" name="AutoShape 37"/>
              <p:cNvSpPr>
                <a:spLocks noChangeArrowheads="1"/>
              </p:cNvSpPr>
              <p:nvPr/>
            </p:nvSpPr>
            <p:spPr bwMode="auto">
              <a:xfrm>
                <a:off x="957" y="3368"/>
                <a:ext cx="347" cy="239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02" name="Text Box 38"/>
              <p:cNvSpPr txBox="1">
                <a:spLocks noChangeArrowheads="1"/>
              </p:cNvSpPr>
              <p:nvPr/>
            </p:nvSpPr>
            <p:spPr bwMode="auto">
              <a:xfrm>
                <a:off x="576" y="3216"/>
                <a:ext cx="29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ea typeface="宋体" charset="-122"/>
                  </a:rPr>
                  <a:t>PO</a:t>
                </a:r>
                <a:r>
                  <a:rPr lang="en-US" altLang="zh-CN" sz="14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11303" name="Line 39"/>
              <p:cNvSpPr>
                <a:spLocks noChangeShapeType="1"/>
              </p:cNvSpPr>
              <p:nvPr/>
            </p:nvSpPr>
            <p:spPr bwMode="auto">
              <a:xfrm flipH="1" flipV="1">
                <a:off x="819" y="3368"/>
                <a:ext cx="138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4" name="Line 40"/>
              <p:cNvSpPr>
                <a:spLocks noChangeShapeType="1"/>
              </p:cNvSpPr>
              <p:nvPr/>
            </p:nvSpPr>
            <p:spPr bwMode="auto">
              <a:xfrm flipH="1">
                <a:off x="819" y="3607"/>
                <a:ext cx="207" cy="1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5" name="Line 41"/>
              <p:cNvSpPr>
                <a:spLocks noChangeShapeType="1"/>
              </p:cNvSpPr>
              <p:nvPr/>
            </p:nvSpPr>
            <p:spPr bwMode="auto">
              <a:xfrm>
                <a:off x="1304" y="3458"/>
                <a:ext cx="2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306" name="Picture 42" descr="C:\My Documents\My Pictures\DNA\DNA Guanine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546" y="3398"/>
                <a:ext cx="580" cy="12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Group 77"/>
            <p:cNvGrpSpPr>
              <a:grpSpLocks/>
            </p:cNvGrpSpPr>
            <p:nvPr/>
          </p:nvGrpSpPr>
          <p:grpSpPr bwMode="auto">
            <a:xfrm>
              <a:off x="624" y="768"/>
              <a:ext cx="1550" cy="814"/>
              <a:chOff x="624" y="864"/>
              <a:chExt cx="1550" cy="814"/>
            </a:xfrm>
          </p:grpSpPr>
          <p:grpSp>
            <p:nvGrpSpPr>
              <p:cNvPr id="9" name="Group 52"/>
              <p:cNvGrpSpPr>
                <a:grpSpLocks/>
              </p:cNvGrpSpPr>
              <p:nvPr/>
            </p:nvGrpSpPr>
            <p:grpSpPr bwMode="auto">
              <a:xfrm>
                <a:off x="624" y="1200"/>
                <a:ext cx="1550" cy="478"/>
                <a:chOff x="816" y="1200"/>
                <a:chExt cx="1550" cy="478"/>
              </a:xfrm>
            </p:grpSpPr>
            <p:sp>
              <p:nvSpPr>
                <p:cNvPr id="11309" name="AutoShape 45"/>
                <p:cNvSpPr>
                  <a:spLocks noChangeArrowheads="1"/>
                </p:cNvSpPr>
                <p:nvPr/>
              </p:nvSpPr>
              <p:spPr bwMode="auto">
                <a:xfrm>
                  <a:off x="1198" y="1439"/>
                  <a:ext cx="346" cy="239"/>
                </a:xfrm>
                <a:prstGeom prst="pentagon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310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816" y="1248"/>
                  <a:ext cx="295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400">
                      <a:ea typeface="宋体" charset="-122"/>
                    </a:rPr>
                    <a:t>PO</a:t>
                  </a:r>
                  <a:r>
                    <a:rPr lang="en-US" altLang="zh-CN" sz="1400" baseline="-25000">
                      <a:ea typeface="宋体" charset="-122"/>
                    </a:rPr>
                    <a:t>4</a:t>
                  </a:r>
                </a:p>
              </p:txBody>
            </p:sp>
            <p:sp>
              <p:nvSpPr>
                <p:cNvPr id="11311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1059" y="1439"/>
                  <a:ext cx="139" cy="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2" name="Line 48"/>
                <p:cNvSpPr>
                  <a:spLocks noChangeShapeType="1"/>
                </p:cNvSpPr>
                <p:nvPr/>
              </p:nvSpPr>
              <p:spPr bwMode="auto">
                <a:xfrm>
                  <a:off x="1544" y="1529"/>
                  <a:ext cx="24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14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1059" y="1200"/>
                  <a:ext cx="173" cy="12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pic>
              <p:nvPicPr>
                <p:cNvPr id="11315" name="Picture 51" descr="C:\My Documents\My Pictures\DNA\DNA adenine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20000"/>
                </a:blip>
                <a:srcRect/>
                <a:stretch>
                  <a:fillRect/>
                </a:stretch>
              </p:blipFill>
              <p:spPr bwMode="auto">
                <a:xfrm>
                  <a:off x="1787" y="1469"/>
                  <a:ext cx="579" cy="128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319" name="AutoShape 55"/>
              <p:cNvSpPr>
                <a:spLocks noChangeArrowheads="1"/>
              </p:cNvSpPr>
              <p:nvPr/>
            </p:nvSpPr>
            <p:spPr bwMode="auto">
              <a:xfrm>
                <a:off x="1005" y="1004"/>
                <a:ext cx="346" cy="239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0" name="Text Box 56"/>
              <p:cNvSpPr txBox="1">
                <a:spLocks noChangeArrowheads="1"/>
              </p:cNvSpPr>
              <p:nvPr/>
            </p:nvSpPr>
            <p:spPr bwMode="auto">
              <a:xfrm>
                <a:off x="624" y="864"/>
                <a:ext cx="27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ea typeface="宋体" charset="-122"/>
                  </a:rPr>
                  <a:t>PO</a:t>
                </a:r>
                <a:r>
                  <a:rPr lang="en-US" altLang="zh-CN" sz="12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11321" name="Line 57"/>
              <p:cNvSpPr>
                <a:spLocks noChangeShapeType="1"/>
              </p:cNvSpPr>
              <p:nvPr/>
            </p:nvSpPr>
            <p:spPr bwMode="auto">
              <a:xfrm>
                <a:off x="1351" y="1094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322" name="Picture 58" descr="C:\My Documents\My Pictures\DNA\DNA Thymine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594" y="1034"/>
                <a:ext cx="580" cy="123"/>
              </a:xfrm>
              <a:prstGeom prst="rect">
                <a:avLst/>
              </a:prstGeom>
              <a:noFill/>
            </p:spPr>
          </p:pic>
          <p:sp>
            <p:nvSpPr>
              <p:cNvPr id="11324" name="Line 60"/>
              <p:cNvSpPr>
                <a:spLocks noChangeShapeType="1"/>
              </p:cNvSpPr>
              <p:nvPr/>
            </p:nvSpPr>
            <p:spPr bwMode="auto">
              <a:xfrm flipH="1" flipV="1">
                <a:off x="864" y="960"/>
                <a:ext cx="138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62"/>
            <p:cNvGrpSpPr>
              <a:grpSpLocks/>
            </p:cNvGrpSpPr>
            <p:nvPr/>
          </p:nvGrpSpPr>
          <p:grpSpPr bwMode="auto">
            <a:xfrm>
              <a:off x="624" y="288"/>
              <a:ext cx="1550" cy="541"/>
              <a:chOff x="576" y="3216"/>
              <a:chExt cx="1550" cy="541"/>
            </a:xfrm>
          </p:grpSpPr>
          <p:sp>
            <p:nvSpPr>
              <p:cNvPr id="11327" name="AutoShape 63"/>
              <p:cNvSpPr>
                <a:spLocks noChangeArrowheads="1"/>
              </p:cNvSpPr>
              <p:nvPr/>
            </p:nvSpPr>
            <p:spPr bwMode="auto">
              <a:xfrm>
                <a:off x="957" y="3368"/>
                <a:ext cx="347" cy="239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28" name="Text Box 64"/>
              <p:cNvSpPr txBox="1">
                <a:spLocks noChangeArrowheads="1"/>
              </p:cNvSpPr>
              <p:nvPr/>
            </p:nvSpPr>
            <p:spPr bwMode="auto">
              <a:xfrm>
                <a:off x="576" y="3216"/>
                <a:ext cx="29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400">
                    <a:ea typeface="宋体" charset="-122"/>
                  </a:rPr>
                  <a:t>PO</a:t>
                </a:r>
                <a:r>
                  <a:rPr lang="en-US" altLang="zh-CN" sz="14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11329" name="Line 65"/>
              <p:cNvSpPr>
                <a:spLocks noChangeShapeType="1"/>
              </p:cNvSpPr>
              <p:nvPr/>
            </p:nvSpPr>
            <p:spPr bwMode="auto">
              <a:xfrm flipH="1" flipV="1">
                <a:off x="819" y="3368"/>
                <a:ext cx="138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30" name="Line 66"/>
              <p:cNvSpPr>
                <a:spLocks noChangeShapeType="1"/>
              </p:cNvSpPr>
              <p:nvPr/>
            </p:nvSpPr>
            <p:spPr bwMode="auto">
              <a:xfrm flipH="1">
                <a:off x="819" y="3607"/>
                <a:ext cx="207" cy="1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31" name="Line 67"/>
              <p:cNvSpPr>
                <a:spLocks noChangeShapeType="1"/>
              </p:cNvSpPr>
              <p:nvPr/>
            </p:nvSpPr>
            <p:spPr bwMode="auto">
              <a:xfrm>
                <a:off x="1304" y="3458"/>
                <a:ext cx="24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332" name="Picture 68" descr="C:\My Documents\My Pictures\DNA\DNA Guanine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546" y="3398"/>
                <a:ext cx="580" cy="126"/>
              </a:xfrm>
              <a:prstGeom prst="rect">
                <a:avLst/>
              </a:prstGeom>
              <a:noFill/>
            </p:spPr>
          </p:pic>
        </p:grpSp>
        <p:grpSp>
          <p:nvGrpSpPr>
            <p:cNvPr id="11" name="Group 80"/>
            <p:cNvGrpSpPr>
              <a:grpSpLocks/>
            </p:cNvGrpSpPr>
            <p:nvPr/>
          </p:nvGrpSpPr>
          <p:grpSpPr bwMode="auto">
            <a:xfrm>
              <a:off x="576" y="3600"/>
              <a:ext cx="1535" cy="501"/>
              <a:chOff x="624" y="2256"/>
              <a:chExt cx="1535" cy="501"/>
            </a:xfrm>
          </p:grpSpPr>
          <p:sp>
            <p:nvSpPr>
              <p:cNvPr id="11345" name="AutoShape 81"/>
              <p:cNvSpPr>
                <a:spLocks noChangeArrowheads="1"/>
              </p:cNvSpPr>
              <p:nvPr/>
            </p:nvSpPr>
            <p:spPr bwMode="auto">
              <a:xfrm>
                <a:off x="992" y="2398"/>
                <a:ext cx="346" cy="239"/>
              </a:xfrm>
              <a:prstGeom prst="pentagon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346" name="Text Box 82"/>
              <p:cNvSpPr txBox="1">
                <a:spLocks noChangeArrowheads="1"/>
              </p:cNvSpPr>
              <p:nvPr/>
            </p:nvSpPr>
            <p:spPr bwMode="auto">
              <a:xfrm>
                <a:off x="624" y="2256"/>
                <a:ext cx="270" cy="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ea typeface="宋体" charset="-122"/>
                  </a:rPr>
                  <a:t>PO</a:t>
                </a:r>
                <a:r>
                  <a:rPr lang="en-US" altLang="zh-CN" sz="1200" baseline="-25000">
                    <a:ea typeface="宋体" charset="-122"/>
                  </a:rPr>
                  <a:t>4</a:t>
                </a:r>
              </a:p>
            </p:txBody>
          </p:sp>
          <p:sp>
            <p:nvSpPr>
              <p:cNvPr id="11347" name="Line 83"/>
              <p:cNvSpPr>
                <a:spLocks noChangeShapeType="1"/>
              </p:cNvSpPr>
              <p:nvPr/>
            </p:nvSpPr>
            <p:spPr bwMode="auto">
              <a:xfrm flipH="1" flipV="1">
                <a:off x="853" y="2398"/>
                <a:ext cx="139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8" name="Line 84"/>
              <p:cNvSpPr>
                <a:spLocks noChangeShapeType="1"/>
              </p:cNvSpPr>
              <p:nvPr/>
            </p:nvSpPr>
            <p:spPr bwMode="auto">
              <a:xfrm flipH="1">
                <a:off x="819" y="2637"/>
                <a:ext cx="242" cy="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9" name="Line 85"/>
              <p:cNvSpPr>
                <a:spLocks noChangeShapeType="1"/>
              </p:cNvSpPr>
              <p:nvPr/>
            </p:nvSpPr>
            <p:spPr bwMode="auto">
              <a:xfrm>
                <a:off x="1338" y="2488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1350" name="Picture 86" descr="C:\My Documents\My Pictures\DNA\DNA Cytosine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contrast="20000"/>
              </a:blip>
              <a:srcRect/>
              <a:stretch>
                <a:fillRect/>
              </a:stretch>
            </p:blipFill>
            <p:spPr bwMode="auto">
              <a:xfrm>
                <a:off x="1581" y="2428"/>
                <a:ext cx="578" cy="13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2" name="Group 163"/>
          <p:cNvGrpSpPr>
            <a:grpSpLocks/>
          </p:cNvGrpSpPr>
          <p:nvPr/>
        </p:nvGrpSpPr>
        <p:grpSpPr bwMode="auto">
          <a:xfrm>
            <a:off x="3048001" y="1524000"/>
            <a:ext cx="2743201" cy="793750"/>
            <a:chOff x="2112" y="1056"/>
            <a:chExt cx="1728" cy="500"/>
          </a:xfrm>
        </p:grpSpPr>
        <p:pic>
          <p:nvPicPr>
            <p:cNvPr id="11353" name="Picture 89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80" y="1248"/>
              <a:ext cx="427" cy="308"/>
            </a:xfrm>
            <a:prstGeom prst="rect">
              <a:avLst/>
            </a:prstGeom>
            <a:noFill/>
          </p:spPr>
        </p:pic>
        <p:sp>
          <p:nvSpPr>
            <p:cNvPr id="11354" name="Line 90"/>
            <p:cNvSpPr>
              <a:spLocks noChangeShapeType="1"/>
            </p:cNvSpPr>
            <p:nvPr/>
          </p:nvSpPr>
          <p:spPr bwMode="auto">
            <a:xfrm flipH="1" flipV="1">
              <a:off x="2682" y="1415"/>
              <a:ext cx="2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5" name="Text Box 91"/>
            <p:cNvSpPr txBox="1">
              <a:spLocks noChangeArrowheads="1"/>
            </p:cNvSpPr>
            <p:nvPr/>
          </p:nvSpPr>
          <p:spPr bwMode="auto">
            <a:xfrm>
              <a:off x="3545" y="1056"/>
              <a:ext cx="29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 dirty="0"/>
                <a:t>PO</a:t>
              </a:r>
              <a:r>
                <a:rPr lang="en-GB" sz="1400" baseline="-25000" dirty="0"/>
                <a:t>4</a:t>
              </a:r>
              <a:endParaRPr lang="en-US" altLang="zh-CN" sz="1400" baseline="-25000" dirty="0">
                <a:ea typeface="宋体" charset="-122"/>
              </a:endParaRPr>
            </a:p>
          </p:txBody>
        </p:sp>
        <p:sp>
          <p:nvSpPr>
            <p:cNvPr id="11356" name="Line 92"/>
            <p:cNvSpPr>
              <a:spLocks noChangeShapeType="1"/>
            </p:cNvSpPr>
            <p:nvPr/>
          </p:nvSpPr>
          <p:spPr bwMode="auto">
            <a:xfrm flipV="1">
              <a:off x="3216" y="1169"/>
              <a:ext cx="288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Line 93"/>
            <p:cNvSpPr>
              <a:spLocks noChangeShapeType="1"/>
            </p:cNvSpPr>
            <p:nvPr/>
          </p:nvSpPr>
          <p:spPr bwMode="auto">
            <a:xfrm>
              <a:off x="3288" y="1415"/>
              <a:ext cx="178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58" name="Picture 94" descr="C:\My Documents\My Pictures\DNA\DNA Thymine flipped.jpg"/>
            <p:cNvPicPr>
              <a:picLocks noChangeAspect="1" noChangeArrowheads="1"/>
            </p:cNvPicPr>
            <p:nvPr/>
          </p:nvPicPr>
          <p:blipFill>
            <a:blip r:embed="rId7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12" y="1350"/>
              <a:ext cx="594" cy="142"/>
            </a:xfrm>
            <a:prstGeom prst="rect">
              <a:avLst/>
            </a:prstGeom>
            <a:noFill/>
          </p:spPr>
        </p:pic>
      </p:grpSp>
      <p:grpSp>
        <p:nvGrpSpPr>
          <p:cNvPr id="13" name="Group 104"/>
          <p:cNvGrpSpPr>
            <a:grpSpLocks/>
          </p:cNvGrpSpPr>
          <p:nvPr/>
        </p:nvGrpSpPr>
        <p:grpSpPr bwMode="auto">
          <a:xfrm>
            <a:off x="3048000" y="3048000"/>
            <a:ext cx="2757488" cy="838200"/>
            <a:chOff x="2112" y="2014"/>
            <a:chExt cx="1873" cy="505"/>
          </a:xfrm>
        </p:grpSpPr>
        <p:pic>
          <p:nvPicPr>
            <p:cNvPr id="11361" name="Picture 97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53" y="2202"/>
              <a:ext cx="492" cy="317"/>
            </a:xfrm>
            <a:prstGeom prst="rect">
              <a:avLst/>
            </a:prstGeom>
            <a:noFill/>
          </p:spPr>
        </p:pic>
        <p:sp>
          <p:nvSpPr>
            <p:cNvPr id="11362" name="Text Box 98"/>
            <p:cNvSpPr txBox="1">
              <a:spLocks noChangeArrowheads="1"/>
            </p:cNvSpPr>
            <p:nvPr/>
          </p:nvSpPr>
          <p:spPr bwMode="auto">
            <a:xfrm>
              <a:off x="3667" y="2014"/>
              <a:ext cx="318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/>
                <a:t>PO</a:t>
              </a:r>
              <a:r>
                <a:rPr lang="en-GB" sz="1400" baseline="-25000"/>
                <a:t>4</a:t>
              </a:r>
              <a:endParaRPr lang="en-US" altLang="zh-CN" sz="1400" baseline="-25000">
                <a:ea typeface="宋体" charset="-122"/>
              </a:endParaRPr>
            </a:p>
          </p:txBody>
        </p:sp>
        <p:sp>
          <p:nvSpPr>
            <p:cNvPr id="11363" name="Line 99"/>
            <p:cNvSpPr>
              <a:spLocks noChangeShapeType="1"/>
            </p:cNvSpPr>
            <p:nvPr/>
          </p:nvSpPr>
          <p:spPr bwMode="auto">
            <a:xfrm flipV="1">
              <a:off x="3422" y="2102"/>
              <a:ext cx="245" cy="1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4" name="Line 100"/>
            <p:cNvSpPr>
              <a:spLocks noChangeShapeType="1"/>
            </p:cNvSpPr>
            <p:nvPr/>
          </p:nvSpPr>
          <p:spPr bwMode="auto">
            <a:xfrm>
              <a:off x="3504" y="2403"/>
              <a:ext cx="204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65" name="Picture 101" descr="C:\My Documents\My Pictures\DNA\DNA Guanine flipped.jpg"/>
            <p:cNvPicPr>
              <a:picLocks noChangeAspect="1" noChangeArrowheads="1"/>
            </p:cNvPicPr>
            <p:nvPr/>
          </p:nvPicPr>
          <p:blipFill>
            <a:blip r:embed="rId9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12" y="2302"/>
              <a:ext cx="687" cy="140"/>
            </a:xfrm>
            <a:prstGeom prst="rect">
              <a:avLst/>
            </a:prstGeom>
            <a:noFill/>
          </p:spPr>
        </p:pic>
        <p:sp>
          <p:nvSpPr>
            <p:cNvPr id="11366" name="Line 102"/>
            <p:cNvSpPr>
              <a:spLocks noChangeShapeType="1"/>
            </p:cNvSpPr>
            <p:nvPr/>
          </p:nvSpPr>
          <p:spPr bwMode="auto">
            <a:xfrm flipH="1">
              <a:off x="2767" y="2369"/>
              <a:ext cx="3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12"/>
          <p:cNvGrpSpPr>
            <a:grpSpLocks/>
          </p:cNvGrpSpPr>
          <p:nvPr/>
        </p:nvGrpSpPr>
        <p:grpSpPr bwMode="auto">
          <a:xfrm>
            <a:off x="3124201" y="2209800"/>
            <a:ext cx="2667001" cy="869950"/>
            <a:chOff x="2160" y="1008"/>
            <a:chExt cx="1680" cy="548"/>
          </a:xfrm>
        </p:grpSpPr>
        <p:pic>
          <p:nvPicPr>
            <p:cNvPr id="11377" name="Picture 113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1248"/>
              <a:ext cx="427" cy="308"/>
            </a:xfrm>
            <a:prstGeom prst="rect">
              <a:avLst/>
            </a:prstGeom>
            <a:noFill/>
          </p:spPr>
        </p:pic>
        <p:sp>
          <p:nvSpPr>
            <p:cNvPr id="11378" name="Line 114"/>
            <p:cNvSpPr>
              <a:spLocks noChangeShapeType="1"/>
            </p:cNvSpPr>
            <p:nvPr/>
          </p:nvSpPr>
          <p:spPr bwMode="auto">
            <a:xfrm flipH="1" flipV="1">
              <a:off x="2730" y="1415"/>
              <a:ext cx="2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9" name="Text Box 115"/>
            <p:cNvSpPr txBox="1">
              <a:spLocks noChangeArrowheads="1"/>
            </p:cNvSpPr>
            <p:nvPr/>
          </p:nvSpPr>
          <p:spPr bwMode="auto">
            <a:xfrm>
              <a:off x="3545" y="1008"/>
              <a:ext cx="29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/>
                <a:t>PO</a:t>
              </a:r>
              <a:r>
                <a:rPr lang="en-GB" sz="1400" baseline="-25000"/>
                <a:t>4</a:t>
              </a:r>
              <a:endParaRPr lang="en-US" altLang="zh-CN" sz="1400" baseline="-25000">
                <a:ea typeface="宋体" charset="-122"/>
              </a:endParaRPr>
            </a:p>
          </p:txBody>
        </p:sp>
        <p:sp>
          <p:nvSpPr>
            <p:cNvPr id="11380" name="Line 116"/>
            <p:cNvSpPr>
              <a:spLocks noChangeShapeType="1"/>
            </p:cNvSpPr>
            <p:nvPr/>
          </p:nvSpPr>
          <p:spPr bwMode="auto">
            <a:xfrm flipV="1">
              <a:off x="3264" y="1155"/>
              <a:ext cx="178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Line 117"/>
            <p:cNvSpPr>
              <a:spLocks noChangeShapeType="1"/>
            </p:cNvSpPr>
            <p:nvPr/>
          </p:nvSpPr>
          <p:spPr bwMode="auto">
            <a:xfrm>
              <a:off x="3336" y="1415"/>
              <a:ext cx="178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82" name="Picture 118" descr="C:\My Documents\My Pictures\DNA\DNA Thymine flipped.jpg"/>
            <p:cNvPicPr>
              <a:picLocks noChangeAspect="1" noChangeArrowheads="1"/>
            </p:cNvPicPr>
            <p:nvPr/>
          </p:nvPicPr>
          <p:blipFill>
            <a:blip r:embed="rId7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60" y="1350"/>
              <a:ext cx="594" cy="142"/>
            </a:xfrm>
            <a:prstGeom prst="rect">
              <a:avLst/>
            </a:prstGeom>
            <a:noFill/>
          </p:spPr>
        </p:pic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3048000" y="3806825"/>
            <a:ext cx="2763838" cy="841375"/>
            <a:chOff x="2112" y="2494"/>
            <a:chExt cx="1820" cy="530"/>
          </a:xfrm>
        </p:grpSpPr>
        <p:pic>
          <p:nvPicPr>
            <p:cNvPr id="11384" name="Picture 120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976" y="2688"/>
              <a:ext cx="477" cy="303"/>
            </a:xfrm>
            <a:prstGeom prst="rect">
              <a:avLst/>
            </a:prstGeom>
            <a:noFill/>
          </p:spPr>
        </p:pic>
        <p:sp>
          <p:nvSpPr>
            <p:cNvPr id="11385" name="Text Box 121"/>
            <p:cNvSpPr txBox="1">
              <a:spLocks noChangeArrowheads="1"/>
            </p:cNvSpPr>
            <p:nvPr/>
          </p:nvSpPr>
          <p:spPr bwMode="auto">
            <a:xfrm>
              <a:off x="3623" y="2494"/>
              <a:ext cx="30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/>
                <a:t>PO</a:t>
              </a:r>
              <a:r>
                <a:rPr lang="en-GB" sz="1400" baseline="-25000"/>
                <a:t>4</a:t>
              </a:r>
              <a:endParaRPr lang="en-US" altLang="zh-CN" sz="1400" baseline="-25000">
                <a:ea typeface="宋体" charset="-122"/>
              </a:endParaRPr>
            </a:p>
          </p:txBody>
        </p:sp>
        <p:sp>
          <p:nvSpPr>
            <p:cNvPr id="11386" name="Line 122"/>
            <p:cNvSpPr>
              <a:spLocks noChangeShapeType="1"/>
            </p:cNvSpPr>
            <p:nvPr/>
          </p:nvSpPr>
          <p:spPr bwMode="auto">
            <a:xfrm flipV="1">
              <a:off x="3344" y="2576"/>
              <a:ext cx="278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7" name="Line 123"/>
            <p:cNvSpPr>
              <a:spLocks noChangeShapeType="1"/>
            </p:cNvSpPr>
            <p:nvPr/>
          </p:nvSpPr>
          <p:spPr bwMode="auto">
            <a:xfrm>
              <a:off x="3423" y="2864"/>
              <a:ext cx="278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88" name="Picture 124" descr="C:\My Documents\My Pictures\DNA\DNA adenine flipped.jpg"/>
            <p:cNvPicPr>
              <a:picLocks noChangeAspect="1" noChangeArrowheads="1"/>
            </p:cNvPicPr>
            <p:nvPr/>
          </p:nvPicPr>
          <p:blipFill>
            <a:blip r:embed="rId11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12" y="2800"/>
              <a:ext cx="682" cy="131"/>
            </a:xfrm>
            <a:prstGeom prst="rect">
              <a:avLst/>
            </a:prstGeom>
            <a:noFill/>
          </p:spPr>
        </p:pic>
        <p:sp>
          <p:nvSpPr>
            <p:cNvPr id="11389" name="Line 125"/>
            <p:cNvSpPr>
              <a:spLocks noChangeShapeType="1"/>
            </p:cNvSpPr>
            <p:nvPr/>
          </p:nvSpPr>
          <p:spPr bwMode="auto">
            <a:xfrm flipH="1">
              <a:off x="2748" y="2864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35"/>
          <p:cNvGrpSpPr>
            <a:grpSpLocks/>
          </p:cNvGrpSpPr>
          <p:nvPr/>
        </p:nvGrpSpPr>
        <p:grpSpPr bwMode="auto">
          <a:xfrm>
            <a:off x="3048000" y="838201"/>
            <a:ext cx="2743200" cy="838201"/>
            <a:chOff x="2112" y="624"/>
            <a:chExt cx="1728" cy="528"/>
          </a:xfrm>
        </p:grpSpPr>
        <p:pic>
          <p:nvPicPr>
            <p:cNvPr id="11392" name="Picture 128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882" y="818"/>
              <a:ext cx="425" cy="303"/>
            </a:xfrm>
            <a:prstGeom prst="rect">
              <a:avLst/>
            </a:prstGeom>
            <a:noFill/>
          </p:spPr>
        </p:pic>
        <p:sp>
          <p:nvSpPr>
            <p:cNvPr id="11393" name="Text Box 129"/>
            <p:cNvSpPr txBox="1">
              <a:spLocks noChangeArrowheads="1"/>
            </p:cNvSpPr>
            <p:nvPr/>
          </p:nvSpPr>
          <p:spPr bwMode="auto">
            <a:xfrm>
              <a:off x="3545" y="624"/>
              <a:ext cx="29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/>
                <a:t>PO</a:t>
              </a:r>
              <a:r>
                <a:rPr lang="en-GB" sz="1400" baseline="-25000"/>
                <a:t>4</a:t>
              </a:r>
              <a:endParaRPr lang="en-US" altLang="zh-CN" sz="1400" baseline="-25000">
                <a:ea typeface="宋体" charset="-122"/>
              </a:endParaRPr>
            </a:p>
          </p:txBody>
        </p:sp>
        <p:sp>
          <p:nvSpPr>
            <p:cNvPr id="11394" name="Line 130"/>
            <p:cNvSpPr>
              <a:spLocks noChangeShapeType="1"/>
            </p:cNvSpPr>
            <p:nvPr/>
          </p:nvSpPr>
          <p:spPr bwMode="auto">
            <a:xfrm flipV="1">
              <a:off x="3210" y="731"/>
              <a:ext cx="294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96" name="Picture 132" descr="C:\My Documents\My Pictures\DNA\DNA adenine flipped.jpg"/>
            <p:cNvPicPr>
              <a:picLocks noChangeAspect="1" noChangeArrowheads="1"/>
            </p:cNvPicPr>
            <p:nvPr/>
          </p:nvPicPr>
          <p:blipFill>
            <a:blip r:embed="rId13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12" y="930"/>
              <a:ext cx="608" cy="131"/>
            </a:xfrm>
            <a:prstGeom prst="rect">
              <a:avLst/>
            </a:prstGeom>
            <a:noFill/>
          </p:spPr>
        </p:pic>
        <p:sp>
          <p:nvSpPr>
            <p:cNvPr id="11397" name="Line 133"/>
            <p:cNvSpPr>
              <a:spLocks noChangeShapeType="1"/>
            </p:cNvSpPr>
            <p:nvPr/>
          </p:nvSpPr>
          <p:spPr bwMode="auto">
            <a:xfrm flipH="1">
              <a:off x="2679" y="994"/>
              <a:ext cx="2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Line 134"/>
            <p:cNvSpPr>
              <a:spLocks noChangeShapeType="1"/>
            </p:cNvSpPr>
            <p:nvPr/>
          </p:nvSpPr>
          <p:spPr bwMode="auto">
            <a:xfrm>
              <a:off x="3264" y="1008"/>
              <a:ext cx="27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65"/>
          <p:cNvGrpSpPr>
            <a:grpSpLocks/>
          </p:cNvGrpSpPr>
          <p:nvPr/>
        </p:nvGrpSpPr>
        <p:grpSpPr bwMode="auto">
          <a:xfrm>
            <a:off x="2971800" y="5334000"/>
            <a:ext cx="2830513" cy="838200"/>
            <a:chOff x="2064" y="3456"/>
            <a:chExt cx="1783" cy="528"/>
          </a:xfrm>
        </p:grpSpPr>
        <p:pic>
          <p:nvPicPr>
            <p:cNvPr id="11416" name="Picture 152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937" y="3653"/>
              <a:ext cx="456" cy="331"/>
            </a:xfrm>
            <a:prstGeom prst="rect">
              <a:avLst/>
            </a:prstGeom>
            <a:noFill/>
          </p:spPr>
        </p:pic>
        <p:sp>
          <p:nvSpPr>
            <p:cNvPr id="11417" name="Text Box 153"/>
            <p:cNvSpPr txBox="1">
              <a:spLocks noChangeArrowheads="1"/>
            </p:cNvSpPr>
            <p:nvPr/>
          </p:nvSpPr>
          <p:spPr bwMode="auto">
            <a:xfrm>
              <a:off x="3552" y="3456"/>
              <a:ext cx="29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/>
                <a:t>PO</a:t>
              </a:r>
              <a:r>
                <a:rPr lang="en-GB" sz="1400" baseline="-25000"/>
                <a:t>4</a:t>
              </a:r>
              <a:endParaRPr lang="en-US" altLang="zh-CN" sz="1400" baseline="-25000">
                <a:ea typeface="宋体" charset="-122"/>
              </a:endParaRPr>
            </a:p>
          </p:txBody>
        </p:sp>
        <p:sp>
          <p:nvSpPr>
            <p:cNvPr id="11418" name="Line 154"/>
            <p:cNvSpPr>
              <a:spLocks noChangeShapeType="1"/>
            </p:cNvSpPr>
            <p:nvPr/>
          </p:nvSpPr>
          <p:spPr bwMode="auto">
            <a:xfrm flipV="1">
              <a:off x="3279" y="3548"/>
              <a:ext cx="227" cy="1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9" name="Line 155"/>
            <p:cNvSpPr>
              <a:spLocks noChangeShapeType="1"/>
            </p:cNvSpPr>
            <p:nvPr/>
          </p:nvSpPr>
          <p:spPr bwMode="auto">
            <a:xfrm>
              <a:off x="3355" y="3863"/>
              <a:ext cx="189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420" name="Picture 156" descr="C:\My Documents\My Pictures\DNA\DNA Guanine flipped.jpg"/>
            <p:cNvPicPr>
              <a:picLocks noChangeAspect="1" noChangeArrowheads="1"/>
            </p:cNvPicPr>
            <p:nvPr/>
          </p:nvPicPr>
          <p:blipFill>
            <a:blip r:embed="rId9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064" y="3757"/>
              <a:ext cx="637" cy="146"/>
            </a:xfrm>
            <a:prstGeom prst="rect">
              <a:avLst/>
            </a:prstGeom>
            <a:noFill/>
          </p:spPr>
        </p:pic>
        <p:sp>
          <p:nvSpPr>
            <p:cNvPr id="11421" name="Line 157"/>
            <p:cNvSpPr>
              <a:spLocks noChangeShapeType="1"/>
            </p:cNvSpPr>
            <p:nvPr/>
          </p:nvSpPr>
          <p:spPr bwMode="auto">
            <a:xfrm flipH="1">
              <a:off x="2671" y="3827"/>
              <a:ext cx="3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64"/>
          <p:cNvGrpSpPr>
            <a:grpSpLocks/>
          </p:cNvGrpSpPr>
          <p:nvPr/>
        </p:nvGrpSpPr>
        <p:grpSpPr bwMode="auto">
          <a:xfrm>
            <a:off x="3048000" y="4495800"/>
            <a:ext cx="2833688" cy="885825"/>
            <a:chOff x="2112" y="2928"/>
            <a:chExt cx="1785" cy="558"/>
          </a:xfrm>
        </p:grpSpPr>
        <p:pic>
          <p:nvPicPr>
            <p:cNvPr id="11401" name="Picture 137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975" y="3144"/>
              <a:ext cx="471" cy="342"/>
            </a:xfrm>
            <a:prstGeom prst="rect">
              <a:avLst/>
            </a:prstGeom>
            <a:noFill/>
          </p:spPr>
        </p:pic>
        <p:sp>
          <p:nvSpPr>
            <p:cNvPr id="11402" name="Line 138"/>
            <p:cNvSpPr>
              <a:spLocks noChangeShapeType="1"/>
            </p:cNvSpPr>
            <p:nvPr/>
          </p:nvSpPr>
          <p:spPr bwMode="auto">
            <a:xfrm flipH="1">
              <a:off x="2740" y="3324"/>
              <a:ext cx="3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3" name="Text Box 139"/>
            <p:cNvSpPr txBox="1">
              <a:spLocks noChangeArrowheads="1"/>
            </p:cNvSpPr>
            <p:nvPr/>
          </p:nvSpPr>
          <p:spPr bwMode="auto">
            <a:xfrm>
              <a:off x="3602" y="2928"/>
              <a:ext cx="29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/>
                <a:t>PO</a:t>
              </a:r>
              <a:r>
                <a:rPr lang="en-GB" sz="1400" baseline="-25000"/>
                <a:t>4</a:t>
              </a:r>
              <a:endParaRPr lang="en-US" altLang="zh-CN" sz="1400" baseline="-25000">
                <a:ea typeface="宋体" charset="-122"/>
              </a:endParaRPr>
            </a:p>
          </p:txBody>
        </p:sp>
        <p:sp>
          <p:nvSpPr>
            <p:cNvPr id="11404" name="Line 140"/>
            <p:cNvSpPr>
              <a:spLocks noChangeShapeType="1"/>
            </p:cNvSpPr>
            <p:nvPr/>
          </p:nvSpPr>
          <p:spPr bwMode="auto">
            <a:xfrm flipV="1">
              <a:off x="3329" y="3036"/>
              <a:ext cx="27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406" name="Picture 142" descr="C:\My Documents\My Pictures\DNA\DNA Cytosine flipped.jpg"/>
            <p:cNvPicPr>
              <a:picLocks noChangeAspect="1" noChangeArrowheads="1"/>
            </p:cNvPicPr>
            <p:nvPr/>
          </p:nvPicPr>
          <p:blipFill>
            <a:blip r:embed="rId16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12" y="3252"/>
              <a:ext cx="658" cy="147"/>
            </a:xfrm>
            <a:prstGeom prst="rect">
              <a:avLst/>
            </a:prstGeom>
            <a:noFill/>
          </p:spPr>
        </p:pic>
        <p:sp>
          <p:nvSpPr>
            <p:cNvPr id="11423" name="Line 159"/>
            <p:cNvSpPr>
              <a:spLocks noChangeShapeType="1"/>
            </p:cNvSpPr>
            <p:nvPr/>
          </p:nvSpPr>
          <p:spPr bwMode="auto">
            <a:xfrm>
              <a:off x="3408" y="336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62"/>
          <p:cNvGrpSpPr>
            <a:grpSpLocks/>
          </p:cNvGrpSpPr>
          <p:nvPr/>
        </p:nvGrpSpPr>
        <p:grpSpPr bwMode="auto">
          <a:xfrm>
            <a:off x="3048001" y="152400"/>
            <a:ext cx="2743201" cy="762000"/>
            <a:chOff x="2112" y="192"/>
            <a:chExt cx="1728" cy="480"/>
          </a:xfrm>
        </p:grpSpPr>
        <p:pic>
          <p:nvPicPr>
            <p:cNvPr id="11409" name="Picture 145" descr="C:\My Documents\My Pictures\DNA\DNA Ribose upside down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923" y="372"/>
              <a:ext cx="441" cy="285"/>
            </a:xfrm>
            <a:prstGeom prst="rect">
              <a:avLst/>
            </a:prstGeom>
            <a:noFill/>
          </p:spPr>
        </p:pic>
        <p:sp>
          <p:nvSpPr>
            <p:cNvPr id="11410" name="Line 146"/>
            <p:cNvSpPr>
              <a:spLocks noChangeShapeType="1"/>
            </p:cNvSpPr>
            <p:nvPr/>
          </p:nvSpPr>
          <p:spPr bwMode="auto">
            <a:xfrm flipH="1">
              <a:off x="2701" y="522"/>
              <a:ext cx="2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1" name="Text Box 147"/>
            <p:cNvSpPr txBox="1">
              <a:spLocks noChangeArrowheads="1"/>
            </p:cNvSpPr>
            <p:nvPr/>
          </p:nvSpPr>
          <p:spPr bwMode="auto">
            <a:xfrm>
              <a:off x="3546" y="192"/>
              <a:ext cx="29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400" dirty="0"/>
                <a:t>PO</a:t>
              </a:r>
              <a:r>
                <a:rPr lang="en-GB" sz="1400" baseline="-25000" dirty="0"/>
                <a:t>4</a:t>
              </a:r>
              <a:endParaRPr lang="en-US" altLang="zh-CN" sz="1400" baseline="-25000" dirty="0">
                <a:ea typeface="宋体" charset="-122"/>
              </a:endParaRPr>
            </a:p>
          </p:txBody>
        </p:sp>
        <p:sp>
          <p:nvSpPr>
            <p:cNvPr id="11412" name="Line 148"/>
            <p:cNvSpPr>
              <a:spLocks noChangeShapeType="1"/>
            </p:cNvSpPr>
            <p:nvPr/>
          </p:nvSpPr>
          <p:spPr bwMode="auto">
            <a:xfrm flipV="1">
              <a:off x="3254" y="282"/>
              <a:ext cx="258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414" name="Picture 150" descr="C:\My Documents\My Pictures\DNA\DNA Cytosine flipped.jpg"/>
            <p:cNvPicPr>
              <a:picLocks noChangeAspect="1" noChangeArrowheads="1"/>
            </p:cNvPicPr>
            <p:nvPr/>
          </p:nvPicPr>
          <p:blipFill>
            <a:blip r:embed="rId18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2112" y="462"/>
              <a:ext cx="618" cy="122"/>
            </a:xfrm>
            <a:prstGeom prst="rect">
              <a:avLst/>
            </a:prstGeom>
            <a:noFill/>
          </p:spPr>
        </p:pic>
        <p:sp>
          <p:nvSpPr>
            <p:cNvPr id="11425" name="Line 161"/>
            <p:cNvSpPr>
              <a:spLocks noChangeShapeType="1"/>
            </p:cNvSpPr>
            <p:nvPr/>
          </p:nvSpPr>
          <p:spPr bwMode="auto">
            <a:xfrm>
              <a:off x="3312" y="528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430" name="Rectangle 166"/>
          <p:cNvSpPr>
            <a:spLocks noGrp="1" noChangeArrowheads="1"/>
          </p:cNvSpPr>
          <p:nvPr>
            <p:ph type="title" idx="4294967295"/>
          </p:nvPr>
        </p:nvSpPr>
        <p:spPr>
          <a:xfrm>
            <a:off x="6285466" y="43909"/>
            <a:ext cx="2590800" cy="381000"/>
          </a:xfrm>
        </p:spPr>
        <p:txBody>
          <a:bodyPr>
            <a:normAutofit fontScale="90000"/>
          </a:bodyPr>
          <a:lstStyle/>
          <a:p>
            <a:r>
              <a:rPr lang="en-US" altLang="zh-CN" sz="2400" dirty="0">
                <a:latin typeface="Arial" charset="0"/>
                <a:ea typeface="宋体" charset="-122"/>
              </a:rPr>
              <a:t>2-stranded DNA</a:t>
            </a:r>
          </a:p>
        </p:txBody>
      </p:sp>
      <p:sp>
        <p:nvSpPr>
          <p:cNvPr id="117" name="Text Box 4"/>
          <p:cNvSpPr txBox="1">
            <a:spLocks noChangeArrowheads="1"/>
          </p:cNvSpPr>
          <p:nvPr/>
        </p:nvSpPr>
        <p:spPr bwMode="auto">
          <a:xfrm>
            <a:off x="609600" y="6384925"/>
            <a:ext cx="7600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altLang="zh-CN" sz="2000" dirty="0">
                <a:latin typeface="Arial" charset="0"/>
                <a:ea typeface="宋体" charset="-122"/>
              </a:rPr>
              <a:t>--C-C-G-C-A-G-C-T-G-T</a:t>
            </a:r>
            <a:r>
              <a:rPr lang="en-GB" altLang="zh-CN" sz="2000" dirty="0">
                <a:solidFill>
                  <a:schemeClr val="accent2"/>
                </a:solidFill>
                <a:latin typeface="Arial" charset="0"/>
                <a:ea typeface="宋体" charset="-122"/>
              </a:rPr>
              <a:t>-</a:t>
            </a:r>
            <a:r>
              <a:rPr lang="en-GB" altLang="zh-CN" sz="2000" b="1" dirty="0">
                <a:solidFill>
                  <a:schemeClr val="accent2"/>
                </a:solidFill>
                <a:latin typeface="Arial" charset="0"/>
                <a:ea typeface="宋体" charset="-122"/>
              </a:rPr>
              <a:t>C-A-A-T-T-C-</a:t>
            </a:r>
            <a:r>
              <a:rPr lang="en-GB" altLang="zh-CN" sz="2000" dirty="0">
                <a:latin typeface="Arial" charset="0"/>
                <a:ea typeface="宋体" charset="-122"/>
              </a:rPr>
              <a:t>T-C-T-C-C-G-G-A-T-C-C-A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5808C8-AAE0-8645-9ACC-06E1345C8DE1}"/>
              </a:ext>
            </a:extLst>
          </p:cNvPr>
          <p:cNvSpPr/>
          <p:nvPr/>
        </p:nvSpPr>
        <p:spPr>
          <a:xfrm>
            <a:off x="533400" y="546100"/>
            <a:ext cx="2436813" cy="5811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CA8654D-3592-A843-BBB4-494D1D64ED05}"/>
              </a:ext>
            </a:extLst>
          </p:cNvPr>
          <p:cNvSpPr txBox="1"/>
          <p:nvPr/>
        </p:nvSpPr>
        <p:spPr>
          <a:xfrm>
            <a:off x="888853" y="11668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621680C2-386C-1146-AFD2-61B94D89B2CA}"/>
              </a:ext>
            </a:extLst>
          </p:cNvPr>
          <p:cNvSpPr/>
          <p:nvPr/>
        </p:nvSpPr>
        <p:spPr>
          <a:xfrm>
            <a:off x="3368581" y="546100"/>
            <a:ext cx="2436813" cy="5811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765D184-C2E1-E942-BA4B-98A1C143066F}"/>
              </a:ext>
            </a:extLst>
          </p:cNvPr>
          <p:cNvSpPr txBox="1"/>
          <p:nvPr/>
        </p:nvSpPr>
        <p:spPr>
          <a:xfrm>
            <a:off x="3342517" y="58074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122" name="Picture 1026" descr="C:\My Documents\My Pictures\DNA\DNA Helix.jpg">
            <a:extLst>
              <a:ext uri="{FF2B5EF4-FFF2-40B4-BE49-F238E27FC236}">
                <a16:creationId xmlns:a16="http://schemas.microsoft.com/office/drawing/2014/main" id="{6D3E1BEB-FDDF-B649-8C58-229760AB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lum contrast="20000"/>
          </a:blip>
          <a:srcRect/>
          <a:stretch>
            <a:fillRect/>
          </a:stretch>
        </p:blipFill>
        <p:spPr bwMode="auto">
          <a:xfrm>
            <a:off x="6673945" y="989012"/>
            <a:ext cx="2308742" cy="5202230"/>
          </a:xfrm>
          <a:prstGeom prst="rect">
            <a:avLst/>
          </a:prstGeom>
          <a:noFill/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2BC4E136-FA68-4D49-87D0-E9B24FBF2F1E}"/>
              </a:ext>
            </a:extLst>
          </p:cNvPr>
          <p:cNvSpPr/>
          <p:nvPr/>
        </p:nvSpPr>
        <p:spPr>
          <a:xfrm>
            <a:off x="5974186" y="3463371"/>
            <a:ext cx="977059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45D6E16-D627-7847-854C-4365D8754B9C}"/>
              </a:ext>
            </a:extLst>
          </p:cNvPr>
          <p:cNvSpPr txBox="1"/>
          <p:nvPr/>
        </p:nvSpPr>
        <p:spPr>
          <a:xfrm>
            <a:off x="7626225" y="240476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Double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helix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ai_jasmine_rice_uncook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Carbohydrates</a:t>
            </a:r>
          </a:p>
        </p:txBody>
      </p:sp>
      <p:pic>
        <p:nvPicPr>
          <p:cNvPr id="4" name="Content Placeholder 3" descr="whea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7727" t="8180" r="6364" b="7114"/>
          <a:stretch>
            <a:fillRect/>
          </a:stretch>
        </p:blipFill>
        <p:spPr>
          <a:xfrm>
            <a:off x="304800" y="1563354"/>
            <a:ext cx="3371850" cy="2569029"/>
          </a:xfrm>
        </p:spPr>
      </p:pic>
      <p:pic>
        <p:nvPicPr>
          <p:cNvPr id="5" name="Picture 4" descr="maize_10442283.jpg"/>
          <p:cNvPicPr>
            <a:picLocks noChangeAspect="1"/>
          </p:cNvPicPr>
          <p:nvPr/>
        </p:nvPicPr>
        <p:blipFill>
          <a:blip r:embed="rId4" cstate="print"/>
          <a:srcRect l="10417" t="3472" r="13194" b="6250"/>
          <a:stretch>
            <a:fillRect/>
          </a:stretch>
        </p:blipFill>
        <p:spPr>
          <a:xfrm rot="5400000">
            <a:off x="984738" y="4038600"/>
            <a:ext cx="2450124" cy="2895600"/>
          </a:xfrm>
          <a:prstGeom prst="rect">
            <a:avLst/>
          </a:prstGeom>
        </p:spPr>
      </p:pic>
      <p:pic>
        <p:nvPicPr>
          <p:cNvPr id="6" name="Picture 5" descr="desi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5477" y="1646358"/>
            <a:ext cx="4419600" cy="2486025"/>
          </a:xfrm>
          <a:prstGeom prst="rect">
            <a:avLst/>
          </a:prstGeom>
        </p:spPr>
      </p:pic>
      <p:pic>
        <p:nvPicPr>
          <p:cNvPr id="8" name="Picture 7" descr="banana-0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5477" y="4261338"/>
            <a:ext cx="3810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monosaccharide</a:t>
            </a:r>
            <a:endParaRPr lang="en-US" altLang="zh-CN" sz="2800" b="1" baseline="-25000" dirty="0">
              <a:ea typeface="宋体" charset="-122"/>
            </a:endParaRP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1295400" y="1438870"/>
            <a:ext cx="348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C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1539875" y="1856383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295400" y="2124670"/>
            <a:ext cx="348172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C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1539875" y="2510135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311275" y="2811115"/>
            <a:ext cx="348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C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1539875" y="3195935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1311275" y="3461048"/>
            <a:ext cx="348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C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1539875" y="3881735"/>
            <a:ext cx="0" cy="34131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1311275" y="4223048"/>
            <a:ext cx="348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C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1539875" y="4604048"/>
            <a:ext cx="0" cy="34448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1354448" y="4908202"/>
            <a:ext cx="3481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C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676400" y="1667470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2209800" y="1438870"/>
            <a:ext cx="3930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O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H="1">
            <a:off x="838200" y="2353270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344532" y="2138644"/>
            <a:ext cx="5870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HO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>
            <a:off x="1636668" y="2353270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2209800" y="2124670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H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 flipH="1">
            <a:off x="838200" y="3079402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344532" y="2881775"/>
            <a:ext cx="8746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HO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1636668" y="307940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2209800" y="2850802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H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 flipH="1">
            <a:off x="838200" y="3653135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auto">
          <a:xfrm>
            <a:off x="457200" y="3424535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H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 flipV="1">
            <a:off x="1636668" y="3652052"/>
            <a:ext cx="496932" cy="108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22" name="Text Box 30"/>
          <p:cNvSpPr txBox="1">
            <a:spLocks noChangeArrowheads="1"/>
          </p:cNvSpPr>
          <p:nvPr/>
        </p:nvSpPr>
        <p:spPr bwMode="auto">
          <a:xfrm>
            <a:off x="2111020" y="3424535"/>
            <a:ext cx="5870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OH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 flipH="1">
            <a:off x="914400" y="4415135"/>
            <a:ext cx="381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24" name="Text Box 32"/>
          <p:cNvSpPr txBox="1">
            <a:spLocks noChangeArrowheads="1"/>
          </p:cNvSpPr>
          <p:nvPr/>
        </p:nvSpPr>
        <p:spPr bwMode="auto">
          <a:xfrm>
            <a:off x="533400" y="4186535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2"/>
                </a:solidFill>
              </a:rPr>
              <a:t>H</a:t>
            </a:r>
            <a:endParaRPr lang="en-US" altLang="zh-CN" sz="2400" b="1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1636668" y="4415135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8226" name="Text Box 34"/>
          <p:cNvSpPr txBox="1">
            <a:spLocks noChangeArrowheads="1"/>
          </p:cNvSpPr>
          <p:nvPr/>
        </p:nvSpPr>
        <p:spPr bwMode="auto">
          <a:xfrm>
            <a:off x="2111020" y="4186535"/>
            <a:ext cx="5870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OH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28" name="Text Box 36"/>
          <p:cNvSpPr txBox="1">
            <a:spLocks noChangeArrowheads="1"/>
          </p:cNvSpPr>
          <p:nvPr/>
        </p:nvSpPr>
        <p:spPr bwMode="auto">
          <a:xfrm>
            <a:off x="2093868" y="4908202"/>
            <a:ext cx="5870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OH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8247" name="Text Box 55"/>
          <p:cNvSpPr txBox="1">
            <a:spLocks noChangeArrowheads="1"/>
          </p:cNvSpPr>
          <p:nvPr/>
        </p:nvSpPr>
        <p:spPr bwMode="auto">
          <a:xfrm>
            <a:off x="258510" y="5946982"/>
            <a:ext cx="28829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A glucose molecule as a</a:t>
            </a:r>
            <a:r>
              <a:rPr lang="zh-CN" altLang="en-US" sz="2400" dirty="0"/>
              <a:t> </a:t>
            </a:r>
            <a:r>
              <a:rPr lang="en-GB" sz="2400" dirty="0"/>
              <a:t>straight chain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8249" name="Text Box 57"/>
          <p:cNvSpPr txBox="1">
            <a:spLocks noChangeArrowheads="1"/>
          </p:cNvSpPr>
          <p:nvPr/>
        </p:nvSpPr>
        <p:spPr bwMode="auto">
          <a:xfrm>
            <a:off x="3422335" y="5526533"/>
            <a:ext cx="277179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5 of the carbon atoms may</a:t>
            </a:r>
          </a:p>
          <a:p>
            <a:r>
              <a:rPr lang="en-GB" sz="2400" dirty="0"/>
              <a:t>be arranged in a ring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8257" name="Text Box 65"/>
          <p:cNvSpPr txBox="1">
            <a:spLocks noChangeArrowheads="1"/>
          </p:cNvSpPr>
          <p:nvPr/>
        </p:nvSpPr>
        <p:spPr bwMode="auto">
          <a:xfrm>
            <a:off x="6474961" y="5526533"/>
            <a:ext cx="277179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2400" dirty="0"/>
              <a:t>This molecule is often represented simply as a hexagon</a:t>
            </a:r>
            <a:endParaRPr lang="en-US" altLang="zh-CN" sz="2400" dirty="0">
              <a:ea typeface="宋体" charset="-122"/>
            </a:endParaRPr>
          </a:p>
        </p:txBody>
      </p:sp>
      <p:pic>
        <p:nvPicPr>
          <p:cNvPr id="8259" name="Picture 67" descr="C:\My Documents\My Pictures\Glucose hexagon.jpg"/>
          <p:cNvPicPr>
            <a:picLocks noChangeAspect="1" noChangeArrowheads="1"/>
          </p:cNvPicPr>
          <p:nvPr/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 bwMode="auto">
          <a:xfrm>
            <a:off x="6410171" y="4232640"/>
            <a:ext cx="1776413" cy="10541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3422336" y="3545261"/>
            <a:ext cx="2133600" cy="1909835"/>
            <a:chOff x="2976" y="514"/>
            <a:chExt cx="1611" cy="1649"/>
          </a:xfrm>
        </p:grpSpPr>
        <p:sp>
          <p:nvSpPr>
            <p:cNvPr id="8237" name="Line 45"/>
            <p:cNvSpPr>
              <a:spLocks noChangeShapeType="1"/>
            </p:cNvSpPr>
            <p:nvPr/>
          </p:nvSpPr>
          <p:spPr bwMode="auto">
            <a:xfrm flipH="1">
              <a:off x="3168" y="1296"/>
              <a:ext cx="192" cy="24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3" name="Group 71"/>
            <p:cNvGrpSpPr>
              <a:grpSpLocks/>
            </p:cNvGrpSpPr>
            <p:nvPr/>
          </p:nvGrpSpPr>
          <p:grpSpPr bwMode="auto">
            <a:xfrm>
              <a:off x="2976" y="514"/>
              <a:ext cx="1611" cy="1649"/>
              <a:chOff x="2976" y="514"/>
              <a:chExt cx="1611" cy="1649"/>
            </a:xfrm>
          </p:grpSpPr>
          <p:sp>
            <p:nvSpPr>
              <p:cNvPr id="8232" name="Line 40"/>
              <p:cNvSpPr>
                <a:spLocks noChangeShapeType="1"/>
              </p:cNvSpPr>
              <p:nvPr/>
            </p:nvSpPr>
            <p:spPr bwMode="auto">
              <a:xfrm>
                <a:off x="3504" y="1200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34" name="Text Box 42"/>
              <p:cNvSpPr txBox="1">
                <a:spLocks noChangeArrowheads="1"/>
              </p:cNvSpPr>
              <p:nvPr/>
            </p:nvSpPr>
            <p:spPr bwMode="auto">
              <a:xfrm>
                <a:off x="3312" y="1056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>
                    <a:solidFill>
                      <a:schemeClr val="accent2"/>
                    </a:solidFill>
                  </a:rPr>
                  <a:t>C</a:t>
                </a:r>
                <a:endParaRPr lang="en-US" altLang="zh-CN" sz="2400" b="1">
                  <a:solidFill>
                    <a:schemeClr val="accent2"/>
                  </a:solidFill>
                  <a:ea typeface="宋体" charset="-122"/>
                </a:endParaRPr>
              </a:p>
            </p:txBody>
          </p:sp>
          <p:sp>
            <p:nvSpPr>
              <p:cNvPr id="8236" name="Text Box 44"/>
              <p:cNvSpPr txBox="1">
                <a:spLocks noChangeArrowheads="1"/>
              </p:cNvSpPr>
              <p:nvPr/>
            </p:nvSpPr>
            <p:spPr bwMode="auto">
              <a:xfrm>
                <a:off x="3984" y="1056"/>
                <a:ext cx="248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>
                    <a:solidFill>
                      <a:schemeClr val="accent2"/>
                    </a:solidFill>
                  </a:rPr>
                  <a:t>O</a:t>
                </a:r>
                <a:endParaRPr lang="en-US" altLang="zh-CN" sz="2400" b="1">
                  <a:solidFill>
                    <a:schemeClr val="accent2"/>
                  </a:solidFill>
                  <a:ea typeface="宋体" charset="-122"/>
                </a:endParaRPr>
              </a:p>
            </p:txBody>
          </p:sp>
          <p:sp>
            <p:nvSpPr>
              <p:cNvPr id="8238" name="Text Box 46"/>
              <p:cNvSpPr txBox="1">
                <a:spLocks noChangeArrowheads="1"/>
              </p:cNvSpPr>
              <p:nvPr/>
            </p:nvSpPr>
            <p:spPr bwMode="auto">
              <a:xfrm>
                <a:off x="2976" y="1488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>
                    <a:solidFill>
                      <a:schemeClr val="accent2"/>
                    </a:solidFill>
                  </a:rPr>
                  <a:t>C</a:t>
                </a:r>
                <a:endParaRPr lang="en-US" altLang="zh-CN" sz="2400" b="1">
                  <a:solidFill>
                    <a:schemeClr val="accent2"/>
                  </a:solidFill>
                  <a:ea typeface="宋体" charset="-122"/>
                </a:endParaRPr>
              </a:p>
            </p:txBody>
          </p:sp>
          <p:sp>
            <p:nvSpPr>
              <p:cNvPr id="8239" name="Line 47"/>
              <p:cNvSpPr>
                <a:spLocks noChangeShapeType="1"/>
              </p:cNvSpPr>
              <p:nvPr/>
            </p:nvSpPr>
            <p:spPr bwMode="auto">
              <a:xfrm>
                <a:off x="4176" y="1248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0" name="Text Box 48"/>
              <p:cNvSpPr txBox="1">
                <a:spLocks noChangeArrowheads="1"/>
              </p:cNvSpPr>
              <p:nvPr/>
            </p:nvSpPr>
            <p:spPr bwMode="auto">
              <a:xfrm>
                <a:off x="4368" y="1488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>
                    <a:solidFill>
                      <a:schemeClr val="accent2"/>
                    </a:solidFill>
                  </a:rPr>
                  <a:t>C</a:t>
                </a:r>
                <a:endParaRPr lang="en-US" altLang="zh-CN" sz="2400" b="1">
                  <a:solidFill>
                    <a:schemeClr val="accent2"/>
                  </a:solidFill>
                  <a:ea typeface="宋体" charset="-122"/>
                </a:endParaRPr>
              </a:p>
            </p:txBody>
          </p:sp>
          <p:sp>
            <p:nvSpPr>
              <p:cNvPr id="8241" name="Line 49"/>
              <p:cNvSpPr>
                <a:spLocks noChangeShapeType="1"/>
              </p:cNvSpPr>
              <p:nvPr/>
            </p:nvSpPr>
            <p:spPr bwMode="auto">
              <a:xfrm>
                <a:off x="3168" y="1728"/>
                <a:ext cx="192" cy="24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2" name="Text Box 50"/>
              <p:cNvSpPr txBox="1">
                <a:spLocks noChangeArrowheads="1"/>
              </p:cNvSpPr>
              <p:nvPr/>
            </p:nvSpPr>
            <p:spPr bwMode="auto">
              <a:xfrm>
                <a:off x="3360" y="1872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 dirty="0">
                    <a:solidFill>
                      <a:schemeClr val="accent2"/>
                    </a:solidFill>
                  </a:rPr>
                  <a:t>C</a:t>
                </a:r>
                <a:endParaRPr lang="en-US" altLang="zh-CN" sz="2400" b="1" dirty="0">
                  <a:solidFill>
                    <a:schemeClr val="accent2"/>
                  </a:solidFill>
                  <a:ea typeface="宋体" charset="-122"/>
                </a:endParaRPr>
              </a:p>
            </p:txBody>
          </p:sp>
          <p:sp>
            <p:nvSpPr>
              <p:cNvPr id="8243" name="Line 51"/>
              <p:cNvSpPr>
                <a:spLocks noChangeShapeType="1"/>
              </p:cNvSpPr>
              <p:nvPr/>
            </p:nvSpPr>
            <p:spPr bwMode="auto">
              <a:xfrm>
                <a:off x="3552" y="201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44" name="Text Box 52"/>
              <p:cNvSpPr txBox="1">
                <a:spLocks noChangeArrowheads="1"/>
              </p:cNvSpPr>
              <p:nvPr/>
            </p:nvSpPr>
            <p:spPr bwMode="auto">
              <a:xfrm>
                <a:off x="4032" y="1872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>
                    <a:solidFill>
                      <a:schemeClr val="accent2"/>
                    </a:solidFill>
                  </a:rPr>
                  <a:t>C</a:t>
                </a:r>
                <a:endParaRPr lang="en-US" altLang="zh-CN" sz="2400" b="1">
                  <a:solidFill>
                    <a:schemeClr val="accent2"/>
                  </a:solidFill>
                  <a:ea typeface="宋体" charset="-122"/>
                </a:endParaRPr>
              </a:p>
            </p:txBody>
          </p:sp>
          <p:sp>
            <p:nvSpPr>
              <p:cNvPr id="8245" name="Line 53"/>
              <p:cNvSpPr>
                <a:spLocks noChangeShapeType="1"/>
              </p:cNvSpPr>
              <p:nvPr/>
            </p:nvSpPr>
            <p:spPr bwMode="auto">
              <a:xfrm flipH="1">
                <a:off x="4224" y="1728"/>
                <a:ext cx="192" cy="24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60" name="Line 68"/>
              <p:cNvSpPr>
                <a:spLocks noChangeShapeType="1"/>
              </p:cNvSpPr>
              <p:nvPr/>
            </p:nvSpPr>
            <p:spPr bwMode="auto">
              <a:xfrm flipV="1">
                <a:off x="3436" y="866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8261" name="Text Box 69"/>
              <p:cNvSpPr txBox="1">
                <a:spLocks noChangeArrowheads="1"/>
              </p:cNvSpPr>
              <p:nvPr/>
            </p:nvSpPr>
            <p:spPr bwMode="auto">
              <a:xfrm>
                <a:off x="3312" y="514"/>
                <a:ext cx="21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400" b="1" dirty="0">
                    <a:solidFill>
                      <a:schemeClr val="accent2"/>
                    </a:solidFill>
                  </a:rPr>
                  <a:t>C</a:t>
                </a:r>
                <a:endParaRPr lang="en-US" altLang="zh-CN" sz="2400" b="1" dirty="0">
                  <a:solidFill>
                    <a:schemeClr val="accent2"/>
                  </a:solidFill>
                  <a:ea typeface="宋体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269184" y="1297210"/>
            <a:ext cx="5769406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b="1" dirty="0"/>
              <a:t>simple sugar</a:t>
            </a:r>
            <a:r>
              <a:rPr lang="en-US" altLang="zh-CN" dirty="0"/>
              <a:t>, it can not be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 err="1"/>
              <a:t>hydrolysed</a:t>
            </a:r>
            <a:r>
              <a:rPr lang="en-US" altLang="zh-CN" dirty="0"/>
              <a:t> to simpler</a:t>
            </a:r>
            <a:r>
              <a:rPr lang="zh-CN" altLang="en-US" dirty="0"/>
              <a:t> </a:t>
            </a:r>
            <a:r>
              <a:rPr lang="en-US" altLang="zh-CN" dirty="0"/>
              <a:t>chemical</a:t>
            </a:r>
            <a:r>
              <a:rPr lang="zh-CN" altLang="en-US" dirty="0"/>
              <a:t> </a:t>
            </a:r>
            <a:r>
              <a:rPr lang="en-US" altLang="zh-CN" dirty="0"/>
              <a:t>compounds; the simplest group of carbohydrates.</a:t>
            </a:r>
          </a:p>
          <a:p>
            <a:pPr>
              <a:spcBef>
                <a:spcPts val="1000"/>
              </a:spcBef>
            </a:pPr>
            <a:r>
              <a:rPr lang="en-US" altLang="zh-CN" dirty="0"/>
              <a:t>Monosaccharides are the </a:t>
            </a:r>
            <a:r>
              <a:rPr lang="en-US" altLang="zh-CN" b="1" dirty="0"/>
              <a:t>building blocks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b="1" dirty="0"/>
              <a:t>monomers</a:t>
            </a:r>
            <a:r>
              <a:rPr lang="en-US" altLang="zh-CN" dirty="0"/>
              <a:t> of disaccharides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polysaccharides.</a:t>
            </a:r>
          </a:p>
          <a:p>
            <a:pPr>
              <a:spcBef>
                <a:spcPts val="1000"/>
              </a:spcBef>
            </a:pPr>
            <a:r>
              <a:rPr kumimoji="1" lang="en-US" altLang="zh-CN" dirty="0"/>
              <a:t>Glucose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monosaccharide.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Chemical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formula: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en-US" altLang="zh-CN" baseline="-25000" dirty="0"/>
              <a:t>6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12</a:t>
            </a:r>
            <a:r>
              <a:rPr kumimoji="1" lang="en-US" altLang="zh-CN" dirty="0"/>
              <a:t>O</a:t>
            </a:r>
            <a:r>
              <a:rPr kumimoji="1" lang="en-US" altLang="zh-CN" baseline="-25000" dirty="0"/>
              <a:t>6</a:t>
            </a:r>
            <a:endParaRPr kumimoji="1" lang="zh-CN" altLang="en-US" baseline="-25000" dirty="0"/>
          </a:p>
        </p:txBody>
      </p:sp>
      <p:sp>
        <p:nvSpPr>
          <p:cNvPr id="55" name="Line 33">
            <a:extLst>
              <a:ext uri="{FF2B5EF4-FFF2-40B4-BE49-F238E27FC236}">
                <a16:creationId xmlns:a16="http://schemas.microsoft.com/office/drawing/2014/main" id="{7EDC0369-0B4F-FB4E-9F1A-4267C2ED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74668" y="5100935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56" name="Text Box 32">
            <a:extLst>
              <a:ext uri="{FF2B5EF4-FFF2-40B4-BE49-F238E27FC236}">
                <a16:creationId xmlns:a16="http://schemas.microsoft.com/office/drawing/2014/main" id="{D96906D2-1DE2-4940-8B5F-C2C528E4F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3" y="4872335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H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58" name="Text Box 32">
            <a:extLst>
              <a:ext uri="{FF2B5EF4-FFF2-40B4-BE49-F238E27FC236}">
                <a16:creationId xmlns:a16="http://schemas.microsoft.com/office/drawing/2014/main" id="{2FABD19B-5394-B64D-8E27-FCA41388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408" y="5481935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H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59" name="Line 33">
            <a:extLst>
              <a:ext uri="{FF2B5EF4-FFF2-40B4-BE49-F238E27FC236}">
                <a16:creationId xmlns:a16="http://schemas.microsoft.com/office/drawing/2014/main" id="{B3D6E07F-BD8E-9D49-A1C7-035405EC3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6668" y="5139034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60" name="Line 17">
            <a:extLst>
              <a:ext uri="{FF2B5EF4-FFF2-40B4-BE49-F238E27FC236}">
                <a16:creationId xmlns:a16="http://schemas.microsoft.com/office/drawing/2014/main" id="{6C33FDA1-5E95-8847-BD70-31D11F3459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1595735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61" name="Line 17">
            <a:extLst>
              <a:ext uri="{FF2B5EF4-FFF2-40B4-BE49-F238E27FC236}">
                <a16:creationId xmlns:a16="http://schemas.microsoft.com/office/drawing/2014/main" id="{AD5A57CE-0838-0941-A809-ADEE6C5B2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193" y="1655747"/>
            <a:ext cx="4572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  <p:sp>
        <p:nvSpPr>
          <p:cNvPr id="62" name="Text Box 28">
            <a:extLst>
              <a:ext uri="{FF2B5EF4-FFF2-40B4-BE49-F238E27FC236}">
                <a16:creationId xmlns:a16="http://schemas.microsoft.com/office/drawing/2014/main" id="{362F747D-D9BC-D240-9A26-D4C7CE3B0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76" y="1484789"/>
            <a:ext cx="3786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H</a:t>
            </a:r>
            <a:endParaRPr lang="en-US" altLang="zh-CN" sz="2400" b="1" dirty="0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63" name="Line 14">
            <a:extLst>
              <a:ext uri="{FF2B5EF4-FFF2-40B4-BE49-F238E27FC236}">
                <a16:creationId xmlns:a16="http://schemas.microsoft.com/office/drawing/2014/main" id="{CAC8A2F2-E5A9-784B-B68A-00234ADA6F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723" y="5233491"/>
            <a:ext cx="0" cy="34448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7" grpId="0" autoUpdateAnimBg="0"/>
      <p:bldP spid="8249" grpId="0"/>
      <p:bldP spid="8257" grpId="0" autoUpdateAnimBg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328DF0-04E7-3E44-AF1F-8B007C14A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265847"/>
            <a:ext cx="2286000" cy="24347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A79249-758B-9243-B8F6-40452210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50" y="4265847"/>
            <a:ext cx="2822099" cy="254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984ACD-D118-444A-99A0-A56976E74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15" y="4055417"/>
            <a:ext cx="2743200" cy="27597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6D6F0F-FDCE-464B-BD25-DFA2D0853A85}"/>
              </a:ext>
            </a:extLst>
          </p:cNvPr>
          <p:cNvSpPr txBox="1"/>
          <p:nvPr/>
        </p:nvSpPr>
        <p:spPr>
          <a:xfrm>
            <a:off x="205154" y="3859028"/>
            <a:ext cx="177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Glucose,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en-US" altLang="zh-CN" baseline="-25000" dirty="0"/>
              <a:t>6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12</a:t>
            </a:r>
            <a:r>
              <a:rPr kumimoji="1" lang="en-US" altLang="zh-CN" dirty="0"/>
              <a:t>O</a:t>
            </a:r>
            <a:r>
              <a:rPr kumimoji="1" lang="en-US" altLang="zh-CN" baseline="-25000" dirty="0"/>
              <a:t>6</a:t>
            </a:r>
            <a:endParaRPr kumimoji="1" lang="zh-CN" altLang="en-US" baseline="-25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A5FE34-F674-0447-A3D0-7F2061623D1A}"/>
              </a:ext>
            </a:extLst>
          </p:cNvPr>
          <p:cNvSpPr txBox="1"/>
          <p:nvPr/>
        </p:nvSpPr>
        <p:spPr>
          <a:xfrm>
            <a:off x="2703750" y="3819952"/>
            <a:ext cx="183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Fructose,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en-US" altLang="zh-CN" baseline="-25000" dirty="0"/>
              <a:t>6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12</a:t>
            </a:r>
            <a:r>
              <a:rPr kumimoji="1" lang="en-US" altLang="zh-CN" dirty="0"/>
              <a:t>O</a:t>
            </a:r>
            <a:r>
              <a:rPr kumimoji="1" lang="en-US" altLang="zh-CN" baseline="-25000" dirty="0"/>
              <a:t>6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A3DEED-7617-184F-9E6F-04C634936C3F}"/>
              </a:ext>
            </a:extLst>
          </p:cNvPr>
          <p:cNvSpPr txBox="1"/>
          <p:nvPr/>
        </p:nvSpPr>
        <p:spPr>
          <a:xfrm>
            <a:off x="284089" y="1886777"/>
            <a:ext cx="383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Disaccharide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made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monosaccharides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together.</a:t>
            </a:r>
            <a:r>
              <a:rPr kumimoji="1" lang="zh-CN" altLang="en-US" dirty="0"/>
              <a:t> </a:t>
            </a:r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sucrose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(glucose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fructose),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maltose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(glucose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glucose),</a:t>
            </a:r>
            <a:r>
              <a:rPr kumimoji="1" lang="zh-CN" altLang="en-US" dirty="0"/>
              <a:t> </a:t>
            </a:r>
            <a:r>
              <a:rPr kumimoji="1" lang="en-US" altLang="zh-CN" dirty="0"/>
              <a:t>lactose</a:t>
            </a:r>
            <a:endParaRPr kumimoji="1" lang="zh-CN" altLang="en-US" dirty="0"/>
          </a:p>
        </p:txBody>
      </p:sp>
      <p:pic>
        <p:nvPicPr>
          <p:cNvPr id="8" name="图片 7" descr="图片包含 游戏机, 钟表&#10;&#10;描述已自动生成">
            <a:extLst>
              <a:ext uri="{FF2B5EF4-FFF2-40B4-BE49-F238E27FC236}">
                <a16:creationId xmlns:a16="http://schemas.microsoft.com/office/drawing/2014/main" id="{3A22C313-D65B-6E4B-8A48-7AFFEEDE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39345"/>
            <a:ext cx="4635500" cy="135890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5DB2053D-7580-C147-868E-22009E749749}"/>
              </a:ext>
            </a:extLst>
          </p:cNvPr>
          <p:cNvSpPr/>
          <p:nvPr/>
        </p:nvSpPr>
        <p:spPr>
          <a:xfrm>
            <a:off x="5685691" y="5408610"/>
            <a:ext cx="570151" cy="149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771BC92D-7999-AB41-B505-065EB302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Disaccharide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97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43400" cy="1143000"/>
          </a:xfrm>
        </p:spPr>
        <p:txBody>
          <a:bodyPr/>
          <a:lstStyle/>
          <a:p>
            <a:r>
              <a:rPr lang="en-US" altLang="zh-CN" dirty="0"/>
              <a:t>Polysaccharides</a:t>
            </a:r>
            <a:endParaRPr lang="en-GB" dirty="0"/>
          </a:p>
        </p:txBody>
      </p:sp>
      <p:pic>
        <p:nvPicPr>
          <p:cNvPr id="4" name="Content Placeholder 3" descr="starch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10010"/>
          <a:stretch/>
        </p:blipFill>
        <p:spPr>
          <a:xfrm>
            <a:off x="76200" y="2438400"/>
            <a:ext cx="6346335" cy="4144962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5CC28D-5DC1-BA48-BC9C-B18F8E792469}"/>
              </a:ext>
            </a:extLst>
          </p:cNvPr>
          <p:cNvSpPr txBox="1"/>
          <p:nvPr/>
        </p:nvSpPr>
        <p:spPr>
          <a:xfrm>
            <a:off x="5029200" y="3175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monosaccharides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together.</a:t>
            </a:r>
          </a:p>
          <a:p>
            <a:r>
              <a:rPr kumimoji="1" lang="en-US" altLang="zh-CN" dirty="0"/>
              <a:t>E.g.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starch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glycogen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b="1" dirty="0"/>
              <a:t>cellulose</a:t>
            </a:r>
            <a:endParaRPr kumimoji="1" lang="zh-CN" alt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B53C7-7981-3443-9E94-330FCD92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Blip>
                <a:blip r:embed="rId2"/>
              </a:buBlip>
            </a:pPr>
            <a:r>
              <a:rPr kumimoji="1" lang="en-US" altLang="zh-CN" dirty="0"/>
              <a:t>Biopolymer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78FBB-3A81-1744-9D55-FA7DA29BE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Biopolymers are natural polymers produced by the cells of living organisms. Biopolymers consist of monomeric units that are covalently bonded to form larger molecules. 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There are three main classes of biopolymers, classified according to the monomers used and the structure of the biopolymer formed: polynucleotides, polypeptides, and polysaccharides. 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b="1" dirty="0">
                <a:solidFill>
                  <a:srgbClr val="00B050"/>
                </a:solidFill>
              </a:rPr>
              <a:t>Polynucleotides</a:t>
            </a:r>
            <a:r>
              <a:rPr kumimoji="1" lang="en-US" altLang="zh-CN" dirty="0"/>
              <a:t>, such as RNA and DNA, are long polymers composed of 13 or more nucleotide monomers. 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b="1" dirty="0">
                <a:solidFill>
                  <a:srgbClr val="00B050"/>
                </a:solidFill>
              </a:rPr>
              <a:t>Polypeptides</a:t>
            </a:r>
            <a:r>
              <a:rPr kumimoji="1" lang="en-US" altLang="zh-CN" dirty="0"/>
              <a:t> and </a:t>
            </a:r>
            <a:r>
              <a:rPr kumimoji="1" lang="en-US" altLang="zh-CN" b="1" dirty="0">
                <a:solidFill>
                  <a:srgbClr val="00B050"/>
                </a:solidFill>
              </a:rPr>
              <a:t>proteins</a:t>
            </a:r>
            <a:r>
              <a:rPr kumimoji="1" lang="en-US" altLang="zh-CN" dirty="0"/>
              <a:t>, are polymers of amino acids and some major examples include collagen, actin, and fibrin. 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b="1" dirty="0">
                <a:solidFill>
                  <a:srgbClr val="00B050"/>
                </a:solidFill>
              </a:rPr>
              <a:t>Polysaccharides</a:t>
            </a:r>
            <a:r>
              <a:rPr kumimoji="1" lang="en-US" altLang="zh-CN" dirty="0"/>
              <a:t> are linear or branched polymeric carbohydrates and examples include starch, cellulose and alginate. 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dirty="0"/>
              <a:t>Other examples of biopolymers include natural </a:t>
            </a:r>
            <a:r>
              <a:rPr kumimoji="1" lang="en-US" altLang="zh-CN" dirty="0">
                <a:solidFill>
                  <a:srgbClr val="00B050"/>
                </a:solidFill>
              </a:rPr>
              <a:t>rubbers</a:t>
            </a:r>
            <a:r>
              <a:rPr kumimoji="1" lang="en-US" altLang="zh-CN" dirty="0"/>
              <a:t> (polymers of isoprene), </a:t>
            </a:r>
            <a:r>
              <a:rPr kumimoji="1" lang="en-US" altLang="zh-CN" dirty="0">
                <a:solidFill>
                  <a:srgbClr val="00B050"/>
                </a:solidFill>
              </a:rPr>
              <a:t>suberin</a:t>
            </a:r>
            <a:r>
              <a:rPr kumimoji="1" lang="en-US" altLang="zh-CN" dirty="0"/>
              <a:t> and</a:t>
            </a:r>
            <a:r>
              <a:rPr kumimoji="1" lang="en-US" altLang="zh-CN" dirty="0">
                <a:solidFill>
                  <a:srgbClr val="00B050"/>
                </a:solidFill>
              </a:rPr>
              <a:t> lignin </a:t>
            </a:r>
            <a:r>
              <a:rPr kumimoji="1" lang="en-US" altLang="zh-CN" dirty="0"/>
              <a:t>(complex polyphenolic polymers), </a:t>
            </a:r>
            <a:r>
              <a:rPr kumimoji="1" lang="en-US" altLang="zh-CN" dirty="0" err="1">
                <a:solidFill>
                  <a:srgbClr val="00B050"/>
                </a:solidFill>
              </a:rPr>
              <a:t>cutin</a:t>
            </a:r>
            <a:r>
              <a:rPr kumimoji="1" lang="en-US" altLang="zh-CN" dirty="0"/>
              <a:t> and</a:t>
            </a:r>
            <a:r>
              <a:rPr kumimoji="1" lang="zh-CN" altLang="en-US" dirty="0"/>
              <a:t> </a:t>
            </a:r>
            <a:r>
              <a:rPr kumimoji="1" lang="en-US" altLang="zh-CN" dirty="0" err="1">
                <a:solidFill>
                  <a:srgbClr val="00B050"/>
                </a:solidFill>
              </a:rPr>
              <a:t>cutan</a:t>
            </a:r>
            <a:r>
              <a:rPr kumimoji="1" lang="en-US" altLang="zh-CN" dirty="0"/>
              <a:t> (complex polymers of long-chain fatty acids) and </a:t>
            </a:r>
            <a:r>
              <a:rPr kumimoji="1" lang="en-US" altLang="zh-CN" dirty="0">
                <a:solidFill>
                  <a:srgbClr val="00B050"/>
                </a:solidFill>
              </a:rPr>
              <a:t>melanin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801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6ABA26-AE77-F548-B214-DBCB8276F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413991"/>
            <a:ext cx="4521200" cy="81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FC076A-F2BA-7C4E-95BF-A8953E34E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96" y="3631210"/>
            <a:ext cx="4436904" cy="30743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52209A-1CF5-C548-91A4-DAE11BD3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86275" cy="24139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D04E11-A1BD-BC48-978C-6225E2439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5" y="3226791"/>
            <a:ext cx="4419600" cy="19689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44E2537-0665-5F4C-A0C6-9D3097D0D95A}"/>
              </a:ext>
            </a:extLst>
          </p:cNvPr>
          <p:cNvSpPr txBox="1"/>
          <p:nvPr/>
        </p:nvSpPr>
        <p:spPr>
          <a:xfrm>
            <a:off x="4572000" y="45720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Triglyceride/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fat,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glycerol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acids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B35F22-9123-6D44-80EC-791BC9BB70D7}"/>
              </a:ext>
            </a:extLst>
          </p:cNvPr>
          <p:cNvSpPr txBox="1"/>
          <p:nvPr/>
        </p:nvSpPr>
        <p:spPr>
          <a:xfrm>
            <a:off x="5940777" y="3244334"/>
            <a:ext cx="308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Starch-</a:t>
            </a:r>
            <a:r>
              <a:rPr kumimoji="1" lang="zh-CN" altLang="en-US" dirty="0"/>
              <a:t> </a:t>
            </a:r>
            <a:r>
              <a:rPr kumimoji="1" lang="en-US" altLang="zh-CN" dirty="0"/>
              <a:t>amylose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amylopectin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044100-F268-684D-9362-BC4452F34E5A}"/>
              </a:ext>
            </a:extLst>
          </p:cNvPr>
          <p:cNvSpPr txBox="1"/>
          <p:nvPr/>
        </p:nvSpPr>
        <p:spPr>
          <a:xfrm>
            <a:off x="114300" y="533400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DNA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55757D-CB1C-9644-BF2E-866A0E2D81C6}"/>
              </a:ext>
            </a:extLst>
          </p:cNvPr>
          <p:cNvSpPr/>
          <p:nvPr/>
        </p:nvSpPr>
        <p:spPr>
          <a:xfrm>
            <a:off x="609600" y="152400"/>
            <a:ext cx="3733800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0542CC-6893-F747-A3FF-8F64053564BA}"/>
              </a:ext>
            </a:extLst>
          </p:cNvPr>
          <p:cNvSpPr/>
          <p:nvPr/>
        </p:nvSpPr>
        <p:spPr>
          <a:xfrm>
            <a:off x="0" y="304800"/>
            <a:ext cx="533400" cy="1828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59B0DA-3D02-C74B-9981-70FC7F8F16C3}"/>
              </a:ext>
            </a:extLst>
          </p:cNvPr>
          <p:cNvSpPr/>
          <p:nvPr/>
        </p:nvSpPr>
        <p:spPr>
          <a:xfrm>
            <a:off x="609600" y="1537196"/>
            <a:ext cx="3733800" cy="76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681B73-B48D-704F-BFDA-8729E0611064}"/>
              </a:ext>
            </a:extLst>
          </p:cNvPr>
          <p:cNvSpPr/>
          <p:nvPr/>
        </p:nvSpPr>
        <p:spPr>
          <a:xfrm>
            <a:off x="609600" y="1002872"/>
            <a:ext cx="3733800" cy="4501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10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423627"/>
            <a:ext cx="6934200" cy="1143000"/>
          </a:xfrm>
        </p:spPr>
        <p:txBody>
          <a:bodyPr>
            <a:normAutofit/>
          </a:bodyPr>
          <a:lstStyle/>
          <a:p>
            <a:r>
              <a:rPr lang="en-GB" dirty="0"/>
              <a:t>Testing for carbohydrates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800" dirty="0"/>
              <a:t>1.	</a:t>
            </a:r>
            <a:r>
              <a:rPr lang="en-GB" sz="2800" b="1" dirty="0"/>
              <a:t>Glucose- R</a:t>
            </a:r>
            <a:r>
              <a:rPr lang="en-US" altLang="zh-CN" sz="2800" b="1" dirty="0"/>
              <a:t>educing sugar</a:t>
            </a:r>
            <a:r>
              <a:rPr lang="en-GB" sz="2800" dirty="0"/>
              <a:t>.</a:t>
            </a:r>
          </a:p>
          <a:p>
            <a:r>
              <a:rPr lang="en-GB" sz="2800" dirty="0"/>
              <a:t>Put the test solution into a test tube.</a:t>
            </a:r>
          </a:p>
          <a:p>
            <a:r>
              <a:rPr lang="en-GB" sz="2800" dirty="0"/>
              <a:t>Add an excess of </a:t>
            </a:r>
            <a:r>
              <a:rPr lang="en-GB" sz="2800" b="1" dirty="0"/>
              <a:t>Benedict’s reagent</a:t>
            </a:r>
            <a:r>
              <a:rPr lang="en-GB" sz="2800" dirty="0"/>
              <a:t>.</a:t>
            </a:r>
          </a:p>
          <a:p>
            <a:r>
              <a:rPr lang="en-GB" sz="2800" b="1" dirty="0"/>
              <a:t>Heat</a:t>
            </a:r>
            <a:r>
              <a:rPr lang="en-GB" sz="2800" dirty="0"/>
              <a:t> in a boiling water bath.</a:t>
            </a:r>
          </a:p>
          <a:p>
            <a:r>
              <a:rPr lang="en-GB" sz="2800" dirty="0"/>
              <a:t>If glucose is present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rgbClr val="00B050"/>
                </a:solidFill>
              </a:rPr>
              <a:t>positive</a:t>
            </a:r>
            <a:r>
              <a:rPr lang="zh-CN" altLang="en-US" sz="2800" dirty="0"/>
              <a:t> </a:t>
            </a:r>
            <a:r>
              <a:rPr lang="en-US" altLang="zh-CN" sz="2800" dirty="0"/>
              <a:t>result)</a:t>
            </a:r>
            <a:r>
              <a:rPr lang="en-GB" sz="2800" dirty="0"/>
              <a:t>, the colour will change from blue to</a:t>
            </a:r>
            <a:r>
              <a:rPr lang="zh-CN" altLang="en-US" sz="2800" dirty="0"/>
              <a:t> </a:t>
            </a:r>
            <a:r>
              <a:rPr lang="en-US" altLang="zh-CN" sz="2800" dirty="0"/>
              <a:t>(green,</a:t>
            </a:r>
            <a:r>
              <a:rPr lang="zh-CN" altLang="en-US" sz="2800" dirty="0"/>
              <a:t> </a:t>
            </a:r>
            <a:r>
              <a:rPr lang="en-US" altLang="zh-CN" sz="2800" dirty="0"/>
              <a:t>yellow,</a:t>
            </a:r>
            <a:r>
              <a:rPr lang="zh-CN" altLang="en-US" sz="2800" dirty="0"/>
              <a:t> </a:t>
            </a:r>
            <a:r>
              <a:rPr lang="en-US" altLang="zh-CN" sz="2800" dirty="0"/>
              <a:t>orange)</a:t>
            </a:r>
            <a:r>
              <a:rPr lang="en-GB" sz="2800" dirty="0"/>
              <a:t> </a:t>
            </a:r>
            <a:r>
              <a:rPr lang="en-US" altLang="zh-CN" sz="2800" b="1" dirty="0"/>
              <a:t>brick</a:t>
            </a:r>
            <a:r>
              <a:rPr lang="en-GB" sz="2800" b="1" dirty="0"/>
              <a:t>-red</a:t>
            </a:r>
            <a:r>
              <a:rPr lang="en-GB" sz="2800" dirty="0"/>
              <a:t>.</a:t>
            </a:r>
          </a:p>
          <a:p>
            <a:r>
              <a:rPr lang="en-GB" sz="2800" dirty="0"/>
              <a:t>If glucose is not present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rgbClr val="00B050"/>
                </a:solidFill>
              </a:rPr>
              <a:t>negative</a:t>
            </a:r>
            <a:r>
              <a:rPr lang="zh-CN" altLang="en-US" sz="2800" dirty="0"/>
              <a:t> </a:t>
            </a:r>
            <a:r>
              <a:rPr lang="en-US" altLang="zh-CN" sz="2800" dirty="0"/>
              <a:t>result)</a:t>
            </a:r>
            <a:r>
              <a:rPr lang="en-GB" sz="2800" dirty="0"/>
              <a:t> the solution will remain </a:t>
            </a:r>
            <a:r>
              <a:rPr lang="en-GB" sz="2800" b="1" dirty="0"/>
              <a:t>blue</a:t>
            </a:r>
            <a:r>
              <a:rPr lang="en-GB" sz="2800" dirty="0"/>
              <a:t>.</a:t>
            </a:r>
          </a:p>
        </p:txBody>
      </p:sp>
      <p:pic>
        <p:nvPicPr>
          <p:cNvPr id="8" name="Picture 2" descr="E:\biology\备课资料\Pictures\Experiment\P50303-084121.jpg"/>
          <p:cNvPicPr>
            <a:picLocks noChangeAspect="1" noChangeArrowheads="1"/>
          </p:cNvPicPr>
          <p:nvPr/>
        </p:nvPicPr>
        <p:blipFill>
          <a:blip r:embed="rId2" cstate="print"/>
          <a:srcRect l="37984" t="30882" r="28663" b="40089"/>
          <a:stretch>
            <a:fillRect/>
          </a:stretch>
        </p:blipFill>
        <p:spPr bwMode="auto">
          <a:xfrm>
            <a:off x="6508482" y="1944216"/>
            <a:ext cx="2274563" cy="1484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D8F1C0-80E2-492F-BF53-90FD1576FE7A}"/>
</file>

<file path=customXml/itemProps2.xml><?xml version="1.0" encoding="utf-8"?>
<ds:datastoreItem xmlns:ds="http://schemas.openxmlformats.org/officeDocument/2006/customXml" ds:itemID="{3D9C43E6-4AEF-4378-B63C-7CF5A7895529}"/>
</file>

<file path=customXml/itemProps3.xml><?xml version="1.0" encoding="utf-8"?>
<ds:datastoreItem xmlns:ds="http://schemas.openxmlformats.org/officeDocument/2006/customXml" ds:itemID="{A47CF90B-E845-4301-B2AA-7617192C6212}"/>
</file>

<file path=docProps/app.xml><?xml version="1.0" encoding="utf-8"?>
<Properties xmlns="http://schemas.openxmlformats.org/officeDocument/2006/extended-properties" xmlns:vt="http://schemas.openxmlformats.org/officeDocument/2006/docPropsVTypes">
  <TotalTime>4059</TotalTime>
  <Words>1051</Words>
  <Application>Microsoft Macintosh PowerPoint</Application>
  <PresentationFormat>全屏显示(4:3)</PresentationFormat>
  <Paragraphs>171</Paragraphs>
  <Slides>26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Arial Black</vt:lpstr>
      <vt:lpstr>Calibri</vt:lpstr>
      <vt:lpstr>Office Theme</vt:lpstr>
      <vt:lpstr>Chemicals of life</vt:lpstr>
      <vt:lpstr>Water</vt:lpstr>
      <vt:lpstr>Carbohydrates</vt:lpstr>
      <vt:lpstr>monosaccharide</vt:lpstr>
      <vt:lpstr>Disaccharide</vt:lpstr>
      <vt:lpstr>Polysaccharides</vt:lpstr>
      <vt:lpstr>Biopolymer</vt:lpstr>
      <vt:lpstr>PowerPoint 演示文稿</vt:lpstr>
      <vt:lpstr>Testing for carbohydrates</vt:lpstr>
      <vt:lpstr>Benedict’s test</vt:lpstr>
      <vt:lpstr>Testing for carbohydrates</vt:lpstr>
      <vt:lpstr>Nutrition facts</vt:lpstr>
      <vt:lpstr>Fats</vt:lpstr>
      <vt:lpstr>Testing for fats</vt:lpstr>
      <vt:lpstr>Proteins</vt:lpstr>
      <vt:lpstr>Amino acid</vt:lpstr>
      <vt:lpstr>Proteins</vt:lpstr>
      <vt:lpstr>PowerPoint 演示文稿</vt:lpstr>
      <vt:lpstr>Testing for Proteins</vt:lpstr>
      <vt:lpstr>PowerPoint 演示文稿</vt:lpstr>
      <vt:lpstr>Test for Vitamin C</vt:lpstr>
      <vt:lpstr>PowerPoint 演示文稿</vt:lpstr>
      <vt:lpstr>Nucleotides</vt:lpstr>
      <vt:lpstr>The bases</vt:lpstr>
      <vt:lpstr>Nucleotides joined together like this.</vt:lpstr>
      <vt:lpstr>2-stranded DNA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Chemicals of life</dc:title>
  <dc:creator>柴 文婷</dc:creator>
  <cp:lastModifiedBy>柴 文婷</cp:lastModifiedBy>
  <cp:revision>1</cp:revision>
  <dcterms:created xsi:type="dcterms:W3CDTF">2020-12-08T09:55:49Z</dcterms:created>
  <dcterms:modified xsi:type="dcterms:W3CDTF">2020-12-13T13:00:52Z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